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8" r:id="rId2"/>
    <p:sldId id="341" r:id="rId3"/>
    <p:sldId id="343" r:id="rId4"/>
    <p:sldId id="311" r:id="rId5"/>
    <p:sldId id="269" r:id="rId6"/>
    <p:sldId id="308" r:id="rId7"/>
    <p:sldId id="342" r:id="rId8"/>
    <p:sldId id="371" r:id="rId9"/>
    <p:sldId id="344" r:id="rId10"/>
    <p:sldId id="260" r:id="rId11"/>
    <p:sldId id="359" r:id="rId12"/>
    <p:sldId id="263" r:id="rId13"/>
    <p:sldId id="301" r:id="rId14"/>
    <p:sldId id="271" r:id="rId15"/>
    <p:sldId id="309" r:id="rId16"/>
    <p:sldId id="310" r:id="rId17"/>
    <p:sldId id="370" r:id="rId18"/>
    <p:sldId id="340" r:id="rId19"/>
    <p:sldId id="368" r:id="rId20"/>
    <p:sldId id="360" r:id="rId21"/>
    <p:sldId id="362" r:id="rId22"/>
    <p:sldId id="367" r:id="rId23"/>
    <p:sldId id="369" r:id="rId24"/>
    <p:sldId id="307"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mugiFq0bQjTeLvYW51bRA==" hashData="RVwZa4AcuV/9jQ7BfaScyOJ4lwK6FXA8a6eZSGVXlN4/jiRt2PVLCgSiqsA1L6HFUcjw+GPP3Vrz6l7vc2D1N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CA"/>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85" autoAdjust="0"/>
    <p:restoredTop sz="96272" autoAdjust="0"/>
  </p:normalViewPr>
  <p:slideViewPr>
    <p:cSldViewPr snapToGrid="0">
      <p:cViewPr varScale="1">
        <p:scale>
          <a:sx n="99" d="100"/>
          <a:sy n="99" d="100"/>
        </p:scale>
        <p:origin x="36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1E7FD-58A2-43D4-A75F-5BC801BED353}" type="datetimeFigureOut">
              <a:rPr kumimoji="1" lang="ja-JP" altLang="en-US" smtClean="0"/>
              <a:t>2025/3/16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FB0F1-1D83-484B-8DE0-9650FB80B463}" type="slidenum">
              <a:rPr kumimoji="1" lang="ja-JP" altLang="en-US" smtClean="0"/>
              <a:t>‹#›</a:t>
            </a:fld>
            <a:endParaRPr kumimoji="1" lang="ja-JP" altLang="en-US"/>
          </a:p>
        </p:txBody>
      </p:sp>
    </p:spTree>
    <p:extLst>
      <p:ext uri="{BB962C8B-B14F-4D97-AF65-F5344CB8AC3E}">
        <p14:creationId xmlns:p14="http://schemas.microsoft.com/office/powerpoint/2010/main" val="39037830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DFB0F1-1D83-484B-8DE0-9650FB80B463}" type="slidenum">
              <a:rPr kumimoji="1" lang="ja-JP" altLang="en-US" smtClean="0"/>
              <a:t>6</a:t>
            </a:fld>
            <a:endParaRPr kumimoji="1" lang="ja-JP" altLang="en-US"/>
          </a:p>
        </p:txBody>
      </p:sp>
    </p:spTree>
    <p:extLst>
      <p:ext uri="{BB962C8B-B14F-4D97-AF65-F5344CB8AC3E}">
        <p14:creationId xmlns:p14="http://schemas.microsoft.com/office/powerpoint/2010/main" val="28418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説明について修正追記</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CC4C5-699D-499F-865C-37A8115DC092}"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70129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持続する頭痛、疲れやすさ・悪心、音・光への過敏性、視覚障害、耳鳴り・めまい感、注意力・集中力の低下、記銘力の障害、易刺激性、不安・抑うつ状態、睡眠障害</a:t>
            </a:r>
          </a:p>
        </p:txBody>
      </p:sp>
      <p:sp>
        <p:nvSpPr>
          <p:cNvPr id="4" name="スライド番号プレースホルダー 3"/>
          <p:cNvSpPr>
            <a:spLocks noGrp="1"/>
          </p:cNvSpPr>
          <p:nvPr>
            <p:ph type="sldNum" sz="quarter" idx="5"/>
          </p:nvPr>
        </p:nvSpPr>
        <p:spPr/>
        <p:txBody>
          <a:bodyPr/>
          <a:lstStyle/>
          <a:p>
            <a:fld id="{F0DFB0F1-1D83-484B-8DE0-9650FB80B463}" type="slidenum">
              <a:rPr kumimoji="1" lang="ja-JP" altLang="en-US" smtClean="0"/>
              <a:t>16</a:t>
            </a:fld>
            <a:endParaRPr kumimoji="1" lang="ja-JP" altLang="en-US"/>
          </a:p>
        </p:txBody>
      </p:sp>
    </p:spTree>
    <p:extLst>
      <p:ext uri="{BB962C8B-B14F-4D97-AF65-F5344CB8AC3E}">
        <p14:creationId xmlns:p14="http://schemas.microsoft.com/office/powerpoint/2010/main" val="11928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EC4AA1-D9DB-E494-877B-3702909C13C7}"/>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2EA66E3-5B68-2FF6-C347-75DDB136BF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8DE7C1-B5D6-4196-F4DB-ADE19BD920C6}"/>
              </a:ext>
            </a:extLst>
          </p:cNvPr>
          <p:cNvSpPr>
            <a:spLocks noGrp="1"/>
          </p:cNvSpPr>
          <p:nvPr>
            <p:ph type="dt" sz="half" idx="10"/>
          </p:nvPr>
        </p:nvSpPr>
        <p:spPr/>
        <p:txBody>
          <a:bodyPr/>
          <a:lstStyle/>
          <a:p>
            <a:fld id="{20769B53-6F9D-44B1-9891-7BB20C46C749}"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4D03502E-C00E-5496-C376-005D4F8521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61770F-6DEC-9D13-8E8F-12FBC8AA9177}"/>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423204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FFFC3-1879-069B-8EAD-20BAB001717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43DF1A-7CB3-F59B-A5A3-9E47EB2526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B63563-10F6-F191-C7CC-B05775835DF9}"/>
              </a:ext>
            </a:extLst>
          </p:cNvPr>
          <p:cNvSpPr>
            <a:spLocks noGrp="1"/>
          </p:cNvSpPr>
          <p:nvPr>
            <p:ph type="dt" sz="half" idx="10"/>
          </p:nvPr>
        </p:nvSpPr>
        <p:spPr/>
        <p:txBody>
          <a:bodyPr/>
          <a:lstStyle/>
          <a:p>
            <a:fld id="{FE1ED487-0F3D-44E7-A7C6-112BF3B96AD9}"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D102CA13-D612-690E-8DAC-6F0A0486D9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AF6822-6C91-9333-2A2D-1FB175DF962A}"/>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128090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5D5B45F-4C2A-CEBC-A4A2-FB45A00394C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D7D72F-4053-6E85-8299-B11D23F2B9E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981D2C-901D-58C1-0841-C44C69F435EA}"/>
              </a:ext>
            </a:extLst>
          </p:cNvPr>
          <p:cNvSpPr>
            <a:spLocks noGrp="1"/>
          </p:cNvSpPr>
          <p:nvPr>
            <p:ph type="dt" sz="half" idx="10"/>
          </p:nvPr>
        </p:nvSpPr>
        <p:spPr/>
        <p:txBody>
          <a:bodyPr/>
          <a:lstStyle/>
          <a:p>
            <a:fld id="{1CFCBD48-A0C6-487C-B441-B8B98004E243}"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F659509D-8004-4257-54E0-E97A5AC4D2A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E6E97B-3C4C-54C6-A59E-41A9E4329765}"/>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53669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1D9FAA-A88F-4E71-773E-5120AC9DA7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253565-0A9F-215A-833F-864EB90831F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D00543-8D05-DBC5-28F9-28BE7FAF0FD9}"/>
              </a:ext>
            </a:extLst>
          </p:cNvPr>
          <p:cNvSpPr>
            <a:spLocks noGrp="1"/>
          </p:cNvSpPr>
          <p:nvPr>
            <p:ph type="dt" sz="half" idx="10"/>
          </p:nvPr>
        </p:nvSpPr>
        <p:spPr/>
        <p:txBody>
          <a:bodyPr/>
          <a:lstStyle/>
          <a:p>
            <a:fld id="{D372E003-33F8-47CA-933F-F291C370DA3E}"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A8FCDFBA-EE2F-6D88-C112-45D0540DD2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32C5B4-4901-70F1-9F8B-B86309B88E25}"/>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429342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F64149-2159-9080-1A66-0E9C1AECC8E1}"/>
              </a:ext>
            </a:extLst>
          </p:cNvPr>
          <p:cNvSpPr>
            <a:spLocks noGrp="1"/>
          </p:cNvSpPr>
          <p:nvPr>
            <p:ph type="title"/>
          </p:nvPr>
        </p:nvSpPr>
        <p:spPr>
          <a:xfrm>
            <a:off x="831850" y="1709738"/>
            <a:ext cx="10515600" cy="2852737"/>
          </a:xfrm>
        </p:spPr>
        <p:txBody>
          <a:bodyPr anchor="b">
            <a:normAutofit/>
          </a:bodyPr>
          <a:lstStyle>
            <a:lvl1pPr>
              <a:defRPr sz="4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8DBB1C-EF41-8210-B2BA-0669DCF4F5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CEF1753-D249-8005-9960-B2F1A6FE12FF}"/>
              </a:ext>
            </a:extLst>
          </p:cNvPr>
          <p:cNvSpPr>
            <a:spLocks noGrp="1"/>
          </p:cNvSpPr>
          <p:nvPr>
            <p:ph type="dt" sz="half" idx="10"/>
          </p:nvPr>
        </p:nvSpPr>
        <p:spPr/>
        <p:txBody>
          <a:bodyPr/>
          <a:lstStyle/>
          <a:p>
            <a:fld id="{359FBD3C-F54F-4C71-9F10-4AEF9433737F}"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9797D52E-7ACD-75A1-E5A0-43DA044787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1CD6A3-4A79-9048-9E62-62547E5AB668}"/>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214454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52E732-DAFA-1408-C739-4D6D33E3DDC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79E6BC-1297-2014-B570-48E4D579157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3C619D6-A1AD-889A-BD74-E6F16E7E696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0990B2A-96BC-3C4E-5E40-2D6FE375118A}"/>
              </a:ext>
            </a:extLst>
          </p:cNvPr>
          <p:cNvSpPr>
            <a:spLocks noGrp="1"/>
          </p:cNvSpPr>
          <p:nvPr>
            <p:ph type="dt" sz="half" idx="10"/>
          </p:nvPr>
        </p:nvSpPr>
        <p:spPr/>
        <p:txBody>
          <a:bodyPr/>
          <a:lstStyle/>
          <a:p>
            <a:fld id="{44BD471B-8F3F-4116-A372-246018C802AF}" type="datetime1">
              <a:rPr kumimoji="1" lang="ja-JP" altLang="en-US" smtClean="0"/>
              <a:t>2025/3/16</a:t>
            </a:fld>
            <a:endParaRPr kumimoji="1" lang="ja-JP" altLang="en-US"/>
          </a:p>
        </p:txBody>
      </p:sp>
      <p:sp>
        <p:nvSpPr>
          <p:cNvPr id="6" name="フッター プレースホルダー 5">
            <a:extLst>
              <a:ext uri="{FF2B5EF4-FFF2-40B4-BE49-F238E27FC236}">
                <a16:creationId xmlns:a16="http://schemas.microsoft.com/office/drawing/2014/main" id="{265822E1-D12B-A6B7-410B-3CB38C70F0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D3F3BE8-1BB0-C91B-6160-5F8CE907980F}"/>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94384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9E819D-E99F-774A-7285-28796252CAA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C670A7-937C-B8C1-19C0-18988F0BB1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61F20AC-3F84-36F3-94EA-923FE59415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D928996-FB2F-1749-8B76-57F209146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848034C-C49C-AE96-4C58-1133E43C5BF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1BB04A9-63DA-85CD-CA2F-E1FD0F356773}"/>
              </a:ext>
            </a:extLst>
          </p:cNvPr>
          <p:cNvSpPr>
            <a:spLocks noGrp="1"/>
          </p:cNvSpPr>
          <p:nvPr>
            <p:ph type="dt" sz="half" idx="10"/>
          </p:nvPr>
        </p:nvSpPr>
        <p:spPr/>
        <p:txBody>
          <a:bodyPr/>
          <a:lstStyle/>
          <a:p>
            <a:fld id="{28C30C9B-3A32-42DD-B87D-34EEBA3C0FD1}" type="datetime1">
              <a:rPr kumimoji="1" lang="ja-JP" altLang="en-US" smtClean="0"/>
              <a:t>2025/3/16</a:t>
            </a:fld>
            <a:endParaRPr kumimoji="1" lang="ja-JP" altLang="en-US"/>
          </a:p>
        </p:txBody>
      </p:sp>
      <p:sp>
        <p:nvSpPr>
          <p:cNvPr id="8" name="フッター プレースホルダー 7">
            <a:extLst>
              <a:ext uri="{FF2B5EF4-FFF2-40B4-BE49-F238E27FC236}">
                <a16:creationId xmlns:a16="http://schemas.microsoft.com/office/drawing/2014/main" id="{3EA1D4F8-E359-785D-6790-88730A53475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A77D64F-F3E4-A5C1-544E-7999798EA268}"/>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99153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F960E-DA0B-7854-FA52-C04E23249F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2DF5DD-1906-0667-2495-20122257175F}"/>
              </a:ext>
            </a:extLst>
          </p:cNvPr>
          <p:cNvSpPr>
            <a:spLocks noGrp="1"/>
          </p:cNvSpPr>
          <p:nvPr>
            <p:ph type="dt" sz="half" idx="10"/>
          </p:nvPr>
        </p:nvSpPr>
        <p:spPr/>
        <p:txBody>
          <a:bodyPr/>
          <a:lstStyle/>
          <a:p>
            <a:fld id="{DF7A21FA-92E6-4B75-BB32-60BA9C8A04A0}" type="datetime1">
              <a:rPr kumimoji="1" lang="ja-JP" altLang="en-US" smtClean="0"/>
              <a:t>2025/3/16</a:t>
            </a:fld>
            <a:endParaRPr kumimoji="1" lang="ja-JP" altLang="en-US"/>
          </a:p>
        </p:txBody>
      </p:sp>
      <p:sp>
        <p:nvSpPr>
          <p:cNvPr id="4" name="フッター プレースホルダー 3">
            <a:extLst>
              <a:ext uri="{FF2B5EF4-FFF2-40B4-BE49-F238E27FC236}">
                <a16:creationId xmlns:a16="http://schemas.microsoft.com/office/drawing/2014/main" id="{F190458F-82B1-A131-78AB-9ED717B459F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E3CC040-DE45-E31C-2E37-68C55BFD0956}"/>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97043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5CF1EE-02AC-F4C4-22F9-3A3585C416DE}"/>
              </a:ext>
            </a:extLst>
          </p:cNvPr>
          <p:cNvSpPr>
            <a:spLocks noGrp="1"/>
          </p:cNvSpPr>
          <p:nvPr>
            <p:ph type="dt" sz="half" idx="10"/>
          </p:nvPr>
        </p:nvSpPr>
        <p:spPr/>
        <p:txBody>
          <a:bodyPr/>
          <a:lstStyle/>
          <a:p>
            <a:fld id="{E7C8D383-4AE6-4337-BD61-6122913DF48E}" type="datetime1">
              <a:rPr kumimoji="1" lang="ja-JP" altLang="en-US" smtClean="0"/>
              <a:t>2025/3/16</a:t>
            </a:fld>
            <a:endParaRPr kumimoji="1" lang="ja-JP" altLang="en-US"/>
          </a:p>
        </p:txBody>
      </p:sp>
      <p:sp>
        <p:nvSpPr>
          <p:cNvPr id="3" name="フッター プレースホルダー 2">
            <a:extLst>
              <a:ext uri="{FF2B5EF4-FFF2-40B4-BE49-F238E27FC236}">
                <a16:creationId xmlns:a16="http://schemas.microsoft.com/office/drawing/2014/main" id="{504A1726-D249-068D-A71F-A737EE6FEA5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D9B8EB-C880-9934-C564-EA94B7533771}"/>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4369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4D9231-1A13-F8C3-5079-46EFBC6882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FF8B0E-2CB8-29ED-F3F0-14130A2115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43EB291-0070-E9F4-4B48-5C4F3DBE9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809328-94C7-C7B4-0BD8-795B879FC989}"/>
              </a:ext>
            </a:extLst>
          </p:cNvPr>
          <p:cNvSpPr>
            <a:spLocks noGrp="1"/>
          </p:cNvSpPr>
          <p:nvPr>
            <p:ph type="dt" sz="half" idx="10"/>
          </p:nvPr>
        </p:nvSpPr>
        <p:spPr/>
        <p:txBody>
          <a:bodyPr/>
          <a:lstStyle/>
          <a:p>
            <a:fld id="{786794A5-381B-405E-B8CF-22DA7CF46B8E}" type="datetime1">
              <a:rPr kumimoji="1" lang="ja-JP" altLang="en-US" smtClean="0"/>
              <a:t>2025/3/16</a:t>
            </a:fld>
            <a:endParaRPr kumimoji="1" lang="ja-JP" altLang="en-US"/>
          </a:p>
        </p:txBody>
      </p:sp>
      <p:sp>
        <p:nvSpPr>
          <p:cNvPr id="6" name="フッター プレースホルダー 5">
            <a:extLst>
              <a:ext uri="{FF2B5EF4-FFF2-40B4-BE49-F238E27FC236}">
                <a16:creationId xmlns:a16="http://schemas.microsoft.com/office/drawing/2014/main" id="{EFF27CC7-4677-9189-83C8-EFA16528F7B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FDFD4B-6D7B-D324-DF34-A2286C07CDF0}"/>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159838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420CC-C9A5-A888-785B-0D478912C7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9674142-BD18-17A5-F587-E5D412B92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8AB71FA-4E05-AF16-92AB-596E3BF88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EB425B-76E3-CF61-F886-15881620915B}"/>
              </a:ext>
            </a:extLst>
          </p:cNvPr>
          <p:cNvSpPr>
            <a:spLocks noGrp="1"/>
          </p:cNvSpPr>
          <p:nvPr>
            <p:ph type="dt" sz="half" idx="10"/>
          </p:nvPr>
        </p:nvSpPr>
        <p:spPr/>
        <p:txBody>
          <a:bodyPr/>
          <a:lstStyle/>
          <a:p>
            <a:fld id="{0E96D741-7C50-48D9-AD06-BE72CF0EF08E}" type="datetime1">
              <a:rPr kumimoji="1" lang="ja-JP" altLang="en-US" smtClean="0"/>
              <a:t>2025/3/16</a:t>
            </a:fld>
            <a:endParaRPr kumimoji="1" lang="ja-JP" altLang="en-US"/>
          </a:p>
        </p:txBody>
      </p:sp>
      <p:sp>
        <p:nvSpPr>
          <p:cNvPr id="6" name="フッター プレースホルダー 5">
            <a:extLst>
              <a:ext uri="{FF2B5EF4-FFF2-40B4-BE49-F238E27FC236}">
                <a16:creationId xmlns:a16="http://schemas.microsoft.com/office/drawing/2014/main" id="{71DB9992-3A28-178C-A9C4-F8FE09D370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79C82E-E2CD-960E-624E-D968DE4B7D72}"/>
              </a:ext>
            </a:extLst>
          </p:cNvPr>
          <p:cNvSpPr>
            <a:spLocks noGrp="1"/>
          </p:cNvSpPr>
          <p:nvPr>
            <p:ph type="sldNum" sz="quarter" idx="12"/>
          </p:nvPr>
        </p:nvSpPr>
        <p:spPr/>
        <p:txBody>
          <a:body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87503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CA0BAB5-8C76-451D-34CC-34EEEAB2550A}"/>
              </a:ext>
            </a:extLst>
          </p:cNvPr>
          <p:cNvSpPr>
            <a:spLocks noGrp="1"/>
          </p:cNvSpPr>
          <p:nvPr>
            <p:ph type="title"/>
          </p:nvPr>
        </p:nvSpPr>
        <p:spPr>
          <a:xfrm>
            <a:off x="838200" y="365125"/>
            <a:ext cx="10515600" cy="1080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71A07C-A90C-6D0D-4C27-6B7625B342EC}"/>
              </a:ext>
            </a:extLst>
          </p:cNvPr>
          <p:cNvSpPr>
            <a:spLocks noGrp="1"/>
          </p:cNvSpPr>
          <p:nvPr>
            <p:ph type="body" idx="1"/>
          </p:nvPr>
        </p:nvSpPr>
        <p:spPr>
          <a:xfrm>
            <a:off x="838200" y="14451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6E99D837-3247-C205-7881-5F52035139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D67912-CC3B-4286-A2BD-3D2E3EE47D74}" type="datetime1">
              <a:rPr kumimoji="1" lang="ja-JP" altLang="en-US" smtClean="0"/>
              <a:t>2025/3/16</a:t>
            </a:fld>
            <a:endParaRPr kumimoji="1" lang="ja-JP" altLang="en-US"/>
          </a:p>
        </p:txBody>
      </p:sp>
      <p:sp>
        <p:nvSpPr>
          <p:cNvPr id="5" name="フッター プレースホルダー 4">
            <a:extLst>
              <a:ext uri="{FF2B5EF4-FFF2-40B4-BE49-F238E27FC236}">
                <a16:creationId xmlns:a16="http://schemas.microsoft.com/office/drawing/2014/main" id="{31A8A30B-7028-F0E9-9C28-9C299B611C5C}"/>
              </a:ext>
            </a:extLst>
          </p:cNvPr>
          <p:cNvSpPr>
            <a:spLocks noGrp="1"/>
          </p:cNvSpPr>
          <p:nvPr>
            <p:ph type="ftr" sz="quarter" idx="3"/>
          </p:nvPr>
        </p:nvSpPr>
        <p:spPr>
          <a:xfrm>
            <a:off x="7652309" y="6356350"/>
            <a:ext cx="4114800" cy="365125"/>
          </a:xfrm>
          <a:prstGeom prst="rect">
            <a:avLst/>
          </a:prstGeom>
        </p:spPr>
        <p:txBody>
          <a:bodyPr vert="horz" lIns="91440" tIns="45720" rIns="91440" bIns="45720" rtlCol="0" anchor="ctr"/>
          <a:lstStyle>
            <a:lvl1pPr algn="r">
              <a:defRPr sz="1600">
                <a:solidFill>
                  <a:schemeClr val="tx1"/>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745ABEA-97AB-0505-BD18-DA21FB004D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defRPr>
            </a:lvl1pPr>
          </a:lstStyle>
          <a:p>
            <a:fld id="{A3F142A8-BBB0-495C-811F-B7188497514F}" type="slidenum">
              <a:rPr kumimoji="1" lang="ja-JP" altLang="en-US" smtClean="0"/>
              <a:t>‹#›</a:t>
            </a:fld>
            <a:endParaRPr kumimoji="1" lang="ja-JP" altLang="en-US"/>
          </a:p>
        </p:txBody>
      </p:sp>
    </p:spTree>
    <p:extLst>
      <p:ext uri="{BB962C8B-B14F-4D97-AF65-F5344CB8AC3E}">
        <p14:creationId xmlns:p14="http://schemas.microsoft.com/office/powerpoint/2010/main" val="3616543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kendo.or.jp/wp/wp-content/uploads/2025/03/kendo-concussion-checklist_2025.pdf" TargetMode="External"/><Relationship Id="rId4" Type="http://schemas.openxmlformats.org/officeDocument/2006/relationships/hyperlink" Target="https://forms.gle/8TnNSiCe8ct27U8p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kendo.or.jp/organization/img/logo_zenkenren.gif"/>
          <p:cNvPicPr>
            <a:picLocks noChangeAspect="1" noChangeArrowheads="1"/>
          </p:cNvPicPr>
          <p:nvPr/>
        </p:nvPicPr>
        <p:blipFill>
          <a:blip r:embed="rId2">
            <a:clrChange>
              <a:clrFrom>
                <a:srgbClr val="FDFBF5"/>
              </a:clrFrom>
              <a:clrTo>
                <a:srgbClr val="FDFBF5">
                  <a:alpha val="0"/>
                </a:srgbClr>
              </a:clrTo>
            </a:clrChange>
            <a:extLst>
              <a:ext uri="{28A0092B-C50C-407E-A947-70E740481C1C}">
                <a14:useLocalDpi xmlns:a14="http://schemas.microsoft.com/office/drawing/2010/main" val="0"/>
              </a:ext>
            </a:extLst>
          </a:blip>
          <a:srcRect/>
          <a:stretch>
            <a:fillRect/>
          </a:stretch>
        </p:blipFill>
        <p:spPr bwMode="auto">
          <a:xfrm>
            <a:off x="10226386" y="4835524"/>
            <a:ext cx="1714500" cy="1800225"/>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CF6DEC39-4267-558C-D595-F6A333579FD1}"/>
              </a:ext>
            </a:extLst>
          </p:cNvPr>
          <p:cNvSpPr txBox="1">
            <a:spLocks/>
          </p:cNvSpPr>
          <p:nvPr/>
        </p:nvSpPr>
        <p:spPr>
          <a:xfrm>
            <a:off x="0" y="1128712"/>
            <a:ext cx="12192000" cy="2387600"/>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5400" b="1">
                <a:latin typeface="BIZ UDGothic" panose="020B0400000000000000" pitchFamily="49" charset="-128"/>
                <a:ea typeface="BIZ UDGothic" panose="020B0400000000000000" pitchFamily="49" charset="-128"/>
              </a:rPr>
              <a:t>頭部を強打した時</a:t>
            </a:r>
            <a:br>
              <a:rPr lang="ja-JP" altLang="en-US" sz="5400" b="1">
                <a:latin typeface="BIZ UDGothic" panose="020B0400000000000000" pitchFamily="49" charset="-128"/>
                <a:ea typeface="BIZ UDGothic" panose="020B0400000000000000" pitchFamily="49" charset="-128"/>
              </a:rPr>
            </a:br>
            <a:r>
              <a:rPr lang="en-US" altLang="ja-JP" sz="5400" b="1" dirty="0">
                <a:latin typeface="BIZ UDGothic" panose="020B0400000000000000" pitchFamily="49" charset="-128"/>
                <a:ea typeface="BIZ UDGothic" panose="020B0400000000000000" pitchFamily="49" charset="-128"/>
              </a:rPr>
              <a:t>〜</a:t>
            </a:r>
            <a:r>
              <a:rPr lang="ja-JP" altLang="en-US" sz="4400" b="1">
                <a:latin typeface="BIZ UDGothic" panose="020B0400000000000000" pitchFamily="49" charset="-128"/>
                <a:ea typeface="BIZ UDGothic" panose="020B0400000000000000" pitchFamily="49" charset="-128"/>
              </a:rPr>
              <a:t>剣道を行う人が知っておくべきこと</a:t>
            </a:r>
            <a:r>
              <a:rPr lang="en-US" altLang="ja-JP" sz="4400" b="1" dirty="0">
                <a:latin typeface="BIZ UDGothic" panose="020B0400000000000000" pitchFamily="49" charset="-128"/>
                <a:ea typeface="BIZ UDGothic" panose="020B0400000000000000" pitchFamily="49" charset="-128"/>
              </a:rPr>
              <a:t>〜</a:t>
            </a:r>
            <a:endParaRPr lang="ja-JP" altLang="en-US" sz="4400" b="1">
              <a:latin typeface="BIZ UDGothic" panose="020B0400000000000000" pitchFamily="49" charset="-128"/>
              <a:ea typeface="BIZ UDGothic" panose="020B0400000000000000" pitchFamily="49" charset="-128"/>
            </a:endParaRPr>
          </a:p>
        </p:txBody>
      </p:sp>
      <p:sp>
        <p:nvSpPr>
          <p:cNvPr id="2" name="字幕 5">
            <a:extLst>
              <a:ext uri="{FF2B5EF4-FFF2-40B4-BE49-F238E27FC236}">
                <a16:creationId xmlns:a16="http://schemas.microsoft.com/office/drawing/2014/main" id="{DDD92A6B-89C5-4213-80A0-29D876446CA6}"/>
              </a:ext>
            </a:extLst>
          </p:cNvPr>
          <p:cNvSpPr>
            <a:spLocks noGrp="1"/>
          </p:cNvSpPr>
          <p:nvPr>
            <p:ph type="subTitle" idx="1"/>
          </p:nvPr>
        </p:nvSpPr>
        <p:spPr>
          <a:xfrm>
            <a:off x="1524000" y="3814873"/>
            <a:ext cx="9144000" cy="1655762"/>
          </a:xfrm>
        </p:spPr>
        <p:txBody>
          <a:bodyPr/>
          <a:lstStyle/>
          <a:p>
            <a:r>
              <a:rPr lang="en-US" altLang="ja-JP" dirty="0">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公財</a:t>
            </a:r>
            <a:r>
              <a:rPr lang="en-US" altLang="ja-JP" dirty="0">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全日本剣道連盟 医・科学委員会</a:t>
            </a:r>
            <a:endParaRPr lang="en-US" altLang="ja-JP" dirty="0">
              <a:latin typeface="BIZ UDGothic" panose="020B0400000000000000" pitchFamily="49" charset="-128"/>
              <a:ea typeface="BIZ UDGothic" panose="020B0400000000000000" pitchFamily="49" charset="-128"/>
            </a:endParaRPr>
          </a:p>
          <a:p>
            <a:r>
              <a:rPr lang="en-US" altLang="ja-JP" dirty="0">
                <a:latin typeface="BIZ UDGothic" panose="020B0400000000000000" pitchFamily="49" charset="-128"/>
                <a:ea typeface="BIZ UDGothic" panose="020B0400000000000000" pitchFamily="49" charset="-128"/>
              </a:rPr>
              <a:t>2025</a:t>
            </a:r>
            <a:r>
              <a:rPr lang="ja-JP" altLang="en-US">
                <a:latin typeface="BIZ UDGothic" panose="020B0400000000000000" pitchFamily="49" charset="-128"/>
                <a:ea typeface="BIZ UDGothic" panose="020B0400000000000000" pitchFamily="49" charset="-128"/>
              </a:rPr>
              <a:t>年</a:t>
            </a:r>
            <a:r>
              <a:rPr lang="en-GB" altLang="ja-JP" dirty="0">
                <a:latin typeface="BIZ UDGothic" panose="020B0400000000000000" pitchFamily="49" charset="-128"/>
                <a:ea typeface="BIZ UDGothic" panose="020B0400000000000000" pitchFamily="49" charset="-128"/>
              </a:rPr>
              <a:t>4</a:t>
            </a:r>
            <a:r>
              <a:rPr lang="ja-JP" altLang="en-US">
                <a:latin typeface="BIZ UDGothic" panose="020B0400000000000000" pitchFamily="49" charset="-128"/>
                <a:ea typeface="BIZ UDGothic" panose="020B0400000000000000" pitchFamily="49" charset="-128"/>
              </a:rPr>
              <a:t>月版</a:t>
            </a:r>
          </a:p>
        </p:txBody>
      </p:sp>
    </p:spTree>
    <p:extLst>
      <p:ext uri="{BB962C8B-B14F-4D97-AF65-F5344CB8AC3E}">
        <p14:creationId xmlns:p14="http://schemas.microsoft.com/office/powerpoint/2010/main" val="150637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40"/>
            <a:ext cx="12192000" cy="1080000"/>
          </a:xfrm>
          <a:solidFill>
            <a:schemeClr val="bg1">
              <a:lumMod val="95000"/>
            </a:schemeClr>
          </a:solidFill>
        </p:spPr>
        <p:txBody>
          <a:bodyPr>
            <a:normAutofit/>
          </a:bodyPr>
          <a:lstStyle/>
          <a:p>
            <a:pPr algn="ctr"/>
            <a:r>
              <a:rPr lang="ja-JP" altLang="en-US" sz="5400" b="1">
                <a:latin typeface="BIZ UDGothic" panose="020B0400000000000000" pitchFamily="49" charset="-128"/>
                <a:ea typeface="BIZ UDGothic" panose="020B0400000000000000" pitchFamily="49" charset="-128"/>
              </a:rPr>
              <a:t>脳</a:t>
            </a:r>
            <a:r>
              <a:rPr kumimoji="1" lang="ja-JP" altLang="en-US" sz="5400" b="1">
                <a:latin typeface="BIZ UDGothic" panose="020B0400000000000000" pitchFamily="49" charset="-128"/>
                <a:ea typeface="BIZ UDGothic" panose="020B0400000000000000" pitchFamily="49" charset="-128"/>
              </a:rPr>
              <a:t>しんとうとは？</a:t>
            </a:r>
          </a:p>
        </p:txBody>
      </p:sp>
      <p:sp>
        <p:nvSpPr>
          <p:cNvPr id="3" name="コンテンツ プレースホルダー 2"/>
          <p:cNvSpPr>
            <a:spLocks noGrp="1"/>
          </p:cNvSpPr>
          <p:nvPr>
            <p:ph idx="1"/>
          </p:nvPr>
        </p:nvSpPr>
        <p:spPr>
          <a:xfrm>
            <a:off x="528581" y="1346882"/>
            <a:ext cx="11487807" cy="4424944"/>
          </a:xfrm>
        </p:spPr>
        <p:txBody>
          <a:bodyPr>
            <a:normAutofit/>
          </a:bodyPr>
          <a:lstStyle/>
          <a:p>
            <a:pPr>
              <a:lnSpc>
                <a:spcPct val="100000"/>
              </a:lnSpc>
              <a:spcBef>
                <a:spcPts val="0"/>
              </a:spcBef>
              <a:spcAft>
                <a:spcPts val="1200"/>
              </a:spcAft>
            </a:pPr>
            <a:r>
              <a:rPr lang="ja-JP" altLang="en-US" spc="-150">
                <a:latin typeface="BIZ UDGothic" panose="020B0400000000000000" pitchFamily="49" charset="-128"/>
                <a:ea typeface="BIZ UDGothic" panose="020B0400000000000000" pitchFamily="49" charset="-128"/>
              </a:rPr>
              <a:t>頭部へ瞬間的に衝撃が加わることで生じる脳の傷害です</a:t>
            </a:r>
            <a:endParaRPr lang="en-US" altLang="ja-JP" spc="-15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spc="-150">
                <a:latin typeface="BIZ UDGothic" panose="020B0400000000000000" pitchFamily="49" charset="-128"/>
                <a:ea typeface="BIZ UDGothic" panose="020B0400000000000000" pitchFamily="49" charset="-128"/>
              </a:rPr>
              <a:t>様々な脳の機能障害をおこす危険があります</a:t>
            </a:r>
            <a:endParaRPr lang="en-US" altLang="ja-JP" spc="-15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spc="-150">
                <a:latin typeface="BIZ UDGothic" panose="020B0400000000000000" pitchFamily="49" charset="-128"/>
                <a:ea typeface="BIZ UDGothic" panose="020B0400000000000000" pitchFamily="49" charset="-128"/>
              </a:rPr>
              <a:t>症状：意識消失、健忘、平衡感覚障害、頭痛、めまい、耳鳴りなど</a:t>
            </a:r>
            <a:endParaRPr lang="en-US" altLang="ja-JP" spc="-15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spc="-150">
                <a:latin typeface="BIZ UDGothic" panose="020B0400000000000000" pitchFamily="49" charset="-128"/>
                <a:ea typeface="BIZ UDGothic" panose="020B0400000000000000" pitchFamily="49" charset="-128"/>
              </a:rPr>
              <a:t>症状は多くの場合</a:t>
            </a:r>
            <a:r>
              <a:rPr lang="en-US" altLang="ja-JP" spc="-150">
                <a:latin typeface="BIZ UDGothic" panose="020B0400000000000000" pitchFamily="49" charset="-128"/>
                <a:ea typeface="BIZ UDGothic" panose="020B0400000000000000" pitchFamily="49" charset="-128"/>
              </a:rPr>
              <a:t>7</a:t>
            </a:r>
            <a:r>
              <a:rPr lang="ja-JP" altLang="en-US" spc="-150">
                <a:latin typeface="BIZ UDGothic" panose="020B0400000000000000" pitchFamily="49" charset="-128"/>
                <a:ea typeface="BIZ UDGothic" panose="020B0400000000000000" pitchFamily="49" charset="-128"/>
              </a:rPr>
              <a:t>～</a:t>
            </a:r>
            <a:r>
              <a:rPr lang="en-US" altLang="ja-JP" spc="-150">
                <a:latin typeface="BIZ UDGothic" panose="020B0400000000000000" pitchFamily="49" charset="-128"/>
                <a:ea typeface="BIZ UDGothic" panose="020B0400000000000000" pitchFamily="49" charset="-128"/>
              </a:rPr>
              <a:t>10</a:t>
            </a:r>
            <a:r>
              <a:rPr lang="ja-JP" altLang="en-US" spc="-150">
                <a:latin typeface="BIZ UDGothic" panose="020B0400000000000000" pitchFamily="49" charset="-128"/>
                <a:ea typeface="BIZ UDGothic" panose="020B0400000000000000" pitchFamily="49" charset="-128"/>
              </a:rPr>
              <a:t>日間、時に数週間～数ヶ月持続します</a:t>
            </a:r>
            <a:endParaRPr lang="en-GB" altLang="ja-JP" spc="-15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b="1" u="sng" spc="-150">
                <a:latin typeface="BIZ UDGothic" panose="020B0400000000000000" pitchFamily="49" charset="-128"/>
                <a:ea typeface="BIZ UDGothic" panose="020B0400000000000000" pitchFamily="49" charset="-128"/>
              </a:rPr>
              <a:t>検査をしても異常が出ないことも多い</a:t>
            </a:r>
            <a:r>
              <a:rPr lang="ja-JP" altLang="en-US" spc="-150">
                <a:latin typeface="BIZ UDGothic" panose="020B0400000000000000" pitchFamily="49" charset="-128"/>
                <a:ea typeface="BIZ UDGothic" panose="020B0400000000000000" pitchFamily="49" charset="-128"/>
              </a:rPr>
              <a:t>ため、</a:t>
            </a:r>
            <a:endParaRPr kumimoji="1" lang="ja-JP" altLang="en-US" sz="3200" spc="-150">
              <a:latin typeface="BIZ UDGothic" panose="020B0400000000000000" pitchFamily="49" charset="-128"/>
              <a:ea typeface="BIZ UDGothic" panose="020B0400000000000000" pitchFamily="49" charset="-128"/>
            </a:endParaRPr>
          </a:p>
        </p:txBody>
      </p:sp>
      <p:sp>
        <p:nvSpPr>
          <p:cNvPr id="5" name="テキスト ボックス 4">
            <a:extLst>
              <a:ext uri="{FF2B5EF4-FFF2-40B4-BE49-F238E27FC236}">
                <a16:creationId xmlns:a16="http://schemas.microsoft.com/office/drawing/2014/main" id="{1B33C1EA-D347-EA26-C1CC-7204A8725AF5}"/>
              </a:ext>
            </a:extLst>
          </p:cNvPr>
          <p:cNvSpPr txBox="1"/>
          <p:nvPr/>
        </p:nvSpPr>
        <p:spPr>
          <a:xfrm>
            <a:off x="5623456" y="6198255"/>
            <a:ext cx="64837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剣道救急ハンドブック第</a:t>
            </a:r>
            <a:r>
              <a:rPr kumimoji="1" lang="en-US" altLang="ja-JP"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4</a:t>
            </a: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版</a:t>
            </a:r>
            <a:endParaRPr kumimoji="1" lang="en-US" altLang="ja-JP"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err="1">
                <a:ln>
                  <a:noFill/>
                </a:ln>
                <a:solidFill>
                  <a:srgbClr val="000000"/>
                </a:solidFill>
                <a:effectLst/>
                <a:uLnTx/>
                <a:uFillTx/>
                <a:latin typeface="BIZ UDGothic" panose="020B0400000000000000" pitchFamily="49" charset="-128"/>
                <a:ea typeface="BIZ UDGothic" panose="020B0400000000000000" pitchFamily="49" charset="-128"/>
                <a:cs typeface="Arial" panose="020B0604020202020204" pitchFamily="34" charset="0"/>
              </a:rPr>
              <a:t>Patricios</a:t>
            </a:r>
            <a:r>
              <a:rPr kumimoji="1" lang="en-US" altLang="ja-JP" sz="1400" b="0" i="0" u="none" strike="noStrike" kern="1200" cap="none" spc="0" normalizeH="0" baseline="0" noProof="0">
                <a:ln>
                  <a:noFill/>
                </a:ln>
                <a:solidFill>
                  <a:srgbClr val="000000"/>
                </a:solidFill>
                <a:effectLst/>
                <a:uLnTx/>
                <a:uFillTx/>
                <a:latin typeface="BIZ UDGothic" panose="020B0400000000000000" pitchFamily="49" charset="-128"/>
                <a:ea typeface="BIZ UDGothic" panose="020B0400000000000000" pitchFamily="49" charset="-128"/>
                <a:cs typeface="Arial" panose="020B0604020202020204" pitchFamily="34" charset="0"/>
              </a:rPr>
              <a:t> JS et al.</a:t>
            </a:r>
            <a:r>
              <a:rPr kumimoji="1" lang="en-US" altLang="ja-JP" sz="1400" b="0" i="0" u="none" strike="noStrike" kern="1200" cap="none" spc="0" normalizeH="0" baseline="0" noProof="0">
                <a:ln>
                  <a:noFill/>
                </a:ln>
                <a:solidFill>
                  <a:srgbClr val="242424"/>
                </a:solidFill>
                <a:effectLst/>
                <a:uLnTx/>
                <a:uFillTx/>
                <a:latin typeface="BIZ UDGothic" panose="020B0400000000000000" pitchFamily="49" charset="-128"/>
                <a:ea typeface="BIZ UDGothic" panose="020B0400000000000000" pitchFamily="49" charset="-128"/>
                <a:cs typeface="Arial" panose="020B0604020202020204" pitchFamily="34" charset="0"/>
              </a:rPr>
              <a:t> </a:t>
            </a:r>
            <a:r>
              <a:rPr kumimoji="1" lang="en-US" altLang="ja-JP" sz="1400" b="0" i="0" u="none" strike="noStrike" kern="1200" cap="none" spc="0" normalizeH="0" baseline="0" noProof="0">
                <a:ln>
                  <a:noFill/>
                </a:ln>
                <a:solidFill>
                  <a:srgbClr val="000000"/>
                </a:solidFill>
                <a:effectLst/>
                <a:uLnTx/>
                <a:uFillTx/>
                <a:latin typeface="BIZ UDGothic" panose="020B0400000000000000" pitchFamily="49" charset="-128"/>
                <a:ea typeface="BIZ UDGothic" panose="020B0400000000000000" pitchFamily="49" charset="-128"/>
                <a:cs typeface="Arial" panose="020B0604020202020204" pitchFamily="34" charset="0"/>
              </a:rPr>
              <a:t>Br J Sports Med.2023;57:695-711.</a:t>
            </a:r>
            <a:endParaRPr kumimoji="1" lang="en-US" altLang="ja-JP" sz="1400" b="0" i="0" u="none" strike="noStrike" kern="1200" cap="none" spc="0" normalizeH="0" baseline="0" noProof="0">
              <a:ln>
                <a:noFill/>
              </a:ln>
              <a:solidFill>
                <a:srgbClr val="242424"/>
              </a:solidFill>
              <a:effectLst/>
              <a:uLnTx/>
              <a:uFillTx/>
              <a:latin typeface="BIZ UDGothic" panose="020B0400000000000000" pitchFamily="49" charset="-128"/>
              <a:ea typeface="BIZ UDGothic" panose="020B0400000000000000" pitchFamily="49" charset="-128"/>
              <a:cs typeface="Arial" panose="020B0604020202020204" pitchFamily="34" charset="0"/>
            </a:endParaRPr>
          </a:p>
        </p:txBody>
      </p:sp>
      <p:sp>
        <p:nvSpPr>
          <p:cNvPr id="9" name="スライド番号プレースホルダー 3">
            <a:extLst>
              <a:ext uri="{FF2B5EF4-FFF2-40B4-BE49-F238E27FC236}">
                <a16:creationId xmlns:a16="http://schemas.microsoft.com/office/drawing/2014/main" id="{AAF177D6-3623-14ED-E467-843C864FF55F}"/>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10</a:t>
            </a:fld>
            <a:endParaRPr kumimoji="1" lang="ja-JP" altLang="en-US">
              <a:latin typeface="BIZ UDGothic" panose="020B0400000000000000" pitchFamily="49" charset="-128"/>
              <a:ea typeface="BIZ UDGothic" panose="020B0400000000000000" pitchFamily="49" charset="-128"/>
            </a:endParaRPr>
          </a:p>
        </p:txBody>
      </p:sp>
      <p:sp>
        <p:nvSpPr>
          <p:cNvPr id="11" name="四角形: 角を丸くする 4">
            <a:extLst>
              <a:ext uri="{FF2B5EF4-FFF2-40B4-BE49-F238E27FC236}">
                <a16:creationId xmlns:a16="http://schemas.microsoft.com/office/drawing/2014/main" id="{D94CC7E3-B373-0167-645A-D5412C4069E7}"/>
              </a:ext>
            </a:extLst>
          </p:cNvPr>
          <p:cNvSpPr/>
          <p:nvPr/>
        </p:nvSpPr>
        <p:spPr>
          <a:xfrm>
            <a:off x="1059831" y="4568056"/>
            <a:ext cx="10791138"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00000"/>
              </a:lnSpc>
              <a:buNone/>
            </a:pPr>
            <a:r>
              <a:rPr lang="en-US" altLang="ja-JP" sz="3000" b="1" spc="-300">
                <a:solidFill>
                  <a:srgbClr val="C00000"/>
                </a:solidFill>
                <a:latin typeface="BIZ UDGothic" panose="020B0400000000000000" pitchFamily="49" charset="-128"/>
                <a:ea typeface="BIZ UDGothic" panose="020B0400000000000000" pitchFamily="49" charset="-128"/>
              </a:rPr>
              <a:t> </a:t>
            </a:r>
            <a:r>
              <a:rPr lang="ja-JP" altLang="en-US" sz="3000" b="1" spc="-300">
                <a:solidFill>
                  <a:srgbClr val="C00000"/>
                </a:solidFill>
                <a:latin typeface="BIZ UDGothic" panose="020B0400000000000000" pitchFamily="49" charset="-128"/>
                <a:ea typeface="BIZ UDGothic" panose="020B0400000000000000" pitchFamily="49" charset="-128"/>
              </a:rPr>
              <a:t>症状がある場合は、脳しんとうの可能性を考えて対応</a:t>
            </a:r>
            <a:r>
              <a:rPr lang="ja-JP" altLang="en-US" sz="3000" spc="-300">
                <a:solidFill>
                  <a:schemeClr val="tx1"/>
                </a:solidFill>
                <a:latin typeface="BIZ UDGothic" panose="020B0400000000000000" pitchFamily="49" charset="-128"/>
                <a:ea typeface="BIZ UDGothic" panose="020B0400000000000000" pitchFamily="49" charset="-128"/>
              </a:rPr>
              <a:t>しましょう</a:t>
            </a:r>
            <a:endParaRPr lang="en-US" altLang="ja-JP" sz="3000" b="1" spc="-300">
              <a:solidFill>
                <a:schemeClr val="tx1"/>
              </a:solidFill>
              <a:latin typeface="BIZ UDGothic" panose="020B0400000000000000" pitchFamily="49" charset="-128"/>
              <a:ea typeface="BIZ UDGothic" panose="020B0400000000000000" pitchFamily="49" charset="-128"/>
            </a:endParaRPr>
          </a:p>
        </p:txBody>
      </p:sp>
      <p:sp>
        <p:nvSpPr>
          <p:cNvPr id="12" name="矢印: 右 9">
            <a:extLst>
              <a:ext uri="{FF2B5EF4-FFF2-40B4-BE49-F238E27FC236}">
                <a16:creationId xmlns:a16="http://schemas.microsoft.com/office/drawing/2014/main" id="{58939FE8-4581-482A-6831-D5D02296EF14}"/>
              </a:ext>
            </a:extLst>
          </p:cNvPr>
          <p:cNvSpPr/>
          <p:nvPr/>
        </p:nvSpPr>
        <p:spPr>
          <a:xfrm>
            <a:off x="528581" y="4717631"/>
            <a:ext cx="356285" cy="3627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13" name="四角形: 角を丸くする 4">
            <a:extLst>
              <a:ext uri="{FF2B5EF4-FFF2-40B4-BE49-F238E27FC236}">
                <a16:creationId xmlns:a16="http://schemas.microsoft.com/office/drawing/2014/main" id="{CEB7D1C5-5FB9-D21C-B542-280AD916F53F}"/>
              </a:ext>
            </a:extLst>
          </p:cNvPr>
          <p:cNvSpPr/>
          <p:nvPr/>
        </p:nvSpPr>
        <p:spPr>
          <a:xfrm>
            <a:off x="1059831" y="5283599"/>
            <a:ext cx="10791138"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00000"/>
              </a:lnSpc>
              <a:buNone/>
            </a:pPr>
            <a:r>
              <a:rPr lang="en-US" altLang="ja-JP" sz="3000" b="1" spc="-300">
                <a:solidFill>
                  <a:srgbClr val="C00000"/>
                </a:solidFill>
                <a:latin typeface="BIZ UDGothic" panose="020B0400000000000000" pitchFamily="49" charset="-128"/>
                <a:ea typeface="BIZ UDGothic" panose="020B0400000000000000" pitchFamily="49" charset="-128"/>
              </a:rPr>
              <a:t> </a:t>
            </a:r>
            <a:r>
              <a:rPr lang="ja-JP" altLang="en-US" sz="3000" b="1" spc="-300">
                <a:solidFill>
                  <a:srgbClr val="C00000"/>
                </a:solidFill>
                <a:latin typeface="BIZ UDGothic" panose="020B0400000000000000" pitchFamily="49" charset="-128"/>
                <a:ea typeface="BIZ UDGothic" panose="020B0400000000000000" pitchFamily="49" charset="-128"/>
              </a:rPr>
              <a:t>症状が続いている間は、脳しんとうが治っていない</a:t>
            </a:r>
            <a:r>
              <a:rPr lang="ja-JP" altLang="en-US" sz="3000" spc="-300">
                <a:solidFill>
                  <a:schemeClr val="tx1"/>
                </a:solidFill>
                <a:latin typeface="BIZ UDGothic" panose="020B0400000000000000" pitchFamily="49" charset="-128"/>
                <a:ea typeface="BIZ UDGothic" panose="020B0400000000000000" pitchFamily="49" charset="-128"/>
              </a:rPr>
              <a:t>と考えましょう</a:t>
            </a:r>
            <a:endParaRPr lang="en-US" altLang="ja-JP" sz="3000" b="1" spc="-300">
              <a:solidFill>
                <a:schemeClr val="tx1"/>
              </a:solidFill>
              <a:latin typeface="BIZ UDGothic" panose="020B0400000000000000" pitchFamily="49" charset="-128"/>
              <a:ea typeface="BIZ UDGothic" panose="020B0400000000000000" pitchFamily="49" charset="-128"/>
            </a:endParaRPr>
          </a:p>
        </p:txBody>
      </p:sp>
      <p:sp>
        <p:nvSpPr>
          <p:cNvPr id="14" name="矢印: 右 9">
            <a:extLst>
              <a:ext uri="{FF2B5EF4-FFF2-40B4-BE49-F238E27FC236}">
                <a16:creationId xmlns:a16="http://schemas.microsoft.com/office/drawing/2014/main" id="{58578C1A-0559-D886-506C-62D79BE32149}"/>
              </a:ext>
            </a:extLst>
          </p:cNvPr>
          <p:cNvSpPr/>
          <p:nvPr/>
        </p:nvSpPr>
        <p:spPr>
          <a:xfrm>
            <a:off x="528581" y="5433174"/>
            <a:ext cx="356285" cy="3627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BIZ UDGothic" panose="020B0400000000000000" pitchFamily="49" charset="-128"/>
              <a:ea typeface="BIZ UDGothic" panose="020B0400000000000000" pitchFamily="49" charset="-128"/>
            </a:endParaRPr>
          </a:p>
        </p:txBody>
      </p:sp>
      <p:sp>
        <p:nvSpPr>
          <p:cNvPr id="6" name="吹き出し: 角を丸めた四角形 5">
            <a:extLst>
              <a:ext uri="{FF2B5EF4-FFF2-40B4-BE49-F238E27FC236}">
                <a16:creationId xmlns:a16="http://schemas.microsoft.com/office/drawing/2014/main" id="{49F09D31-5F97-B0C0-6B31-73A17E6ABACF}"/>
              </a:ext>
            </a:extLst>
          </p:cNvPr>
          <p:cNvSpPr/>
          <p:nvPr/>
        </p:nvSpPr>
        <p:spPr>
          <a:xfrm>
            <a:off x="11132169" y="5877664"/>
            <a:ext cx="965771" cy="523136"/>
          </a:xfrm>
          <a:prstGeom prst="wedgeRoundRectCallout">
            <a:avLst>
              <a:gd name="adj1" fmla="val -59420"/>
              <a:gd name="adj2" fmla="val 2821"/>
              <a:gd name="adj3" fmla="val 16667"/>
            </a:avLst>
          </a:prstGeom>
          <a:solidFill>
            <a:srgbClr val="FF4B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rPr>
              <a:t>重要！</a:t>
            </a:r>
          </a:p>
        </p:txBody>
      </p:sp>
      <p:sp>
        <p:nvSpPr>
          <p:cNvPr id="15" name="四角形: 角を丸くする 3">
            <a:extLst>
              <a:ext uri="{FF2B5EF4-FFF2-40B4-BE49-F238E27FC236}">
                <a16:creationId xmlns:a16="http://schemas.microsoft.com/office/drawing/2014/main" id="{FF93B8FD-7287-0732-F04D-3D409F412EFB}"/>
              </a:ext>
            </a:extLst>
          </p:cNvPr>
          <p:cNvSpPr/>
          <p:nvPr/>
        </p:nvSpPr>
        <p:spPr>
          <a:xfrm>
            <a:off x="355600" y="1299830"/>
            <a:ext cx="11487807" cy="3152360"/>
          </a:xfrm>
          <a:prstGeom prst="roundRect">
            <a:avLst>
              <a:gd name="adj" fmla="val 7219"/>
            </a:avLst>
          </a:prstGeom>
          <a:noFill/>
          <a:ln w="28575"/>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200" b="1" i="0" u="sng" strike="noStrike" kern="1200" cap="none" spc="-15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68163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5">
            <a:extLst>
              <a:ext uri="{FF2B5EF4-FFF2-40B4-BE49-F238E27FC236}">
                <a16:creationId xmlns:a16="http://schemas.microsoft.com/office/drawing/2014/main" id="{0B34DABF-F077-D210-345A-DC1838919B21}"/>
              </a:ext>
            </a:extLst>
          </p:cNvPr>
          <p:cNvSpPr/>
          <p:nvPr/>
        </p:nvSpPr>
        <p:spPr>
          <a:xfrm>
            <a:off x="290500" y="1839877"/>
            <a:ext cx="6274342" cy="2456909"/>
          </a:xfrm>
          <a:prstGeom prst="roundRect">
            <a:avLst>
              <a:gd name="adj" fmla="val 7440"/>
            </a:avLst>
          </a:prstGeom>
          <a:solidFill>
            <a:schemeClr val="bg1">
              <a:lumMod val="95000"/>
            </a:schemeClr>
          </a:solidFill>
          <a:ln w="381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t"/>
          <a:lstStyle/>
          <a:p>
            <a:pPr>
              <a:lnSpc>
                <a:spcPct val="120000"/>
              </a:lnSpc>
              <a:spcAft>
                <a:spcPts val="600"/>
              </a:spcAft>
              <a:defRPr/>
            </a:pPr>
            <a:endParaRPr lang="en-US" altLang="ja-JP" sz="2400">
              <a:solidFill>
                <a:schemeClr val="tx1"/>
              </a:solidFill>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52039788-BC3A-6B5D-66D4-C070A407FFC6}"/>
              </a:ext>
            </a:extLst>
          </p:cNvPr>
          <p:cNvSpPr>
            <a:spLocks noGrp="1"/>
          </p:cNvSpPr>
          <p:nvPr>
            <p:ph idx="1"/>
          </p:nvPr>
        </p:nvSpPr>
        <p:spPr>
          <a:xfrm>
            <a:off x="105240" y="1181943"/>
            <a:ext cx="6459602" cy="915678"/>
          </a:xfrm>
        </p:spPr>
        <p:txBody>
          <a:bodyPr>
            <a:normAutofit fontScale="40000" lnSpcReduction="20000"/>
          </a:bodyPr>
          <a:lstStyle/>
          <a:p>
            <a:pPr marL="0" indent="0" algn="ctr">
              <a:lnSpc>
                <a:spcPct val="100000"/>
              </a:lnSpc>
              <a:spcBef>
                <a:spcPts val="0"/>
              </a:spcBef>
              <a:spcAft>
                <a:spcPts val="1200"/>
              </a:spcAft>
              <a:buNone/>
            </a:pPr>
            <a:r>
              <a:rPr kumimoji="1" lang="ja-JP" altLang="en-US" sz="6000" spc="-150">
                <a:latin typeface="BIZ UDGothic" panose="020B0400000000000000" pitchFamily="49" charset="-128"/>
                <a:ea typeface="BIZ UDGothic" panose="020B0400000000000000" pitchFamily="49" charset="-128"/>
              </a:rPr>
              <a:t>「ＣＲＴ５</a:t>
            </a:r>
            <a:r>
              <a:rPr kumimoji="1" lang="ja-JP" altLang="en-US" sz="6000" b="1" spc="-150">
                <a:latin typeface="BIZ UDGothic" panose="020B0400000000000000" pitchFamily="49" charset="-128"/>
                <a:ea typeface="BIZ UDGothic" panose="020B0400000000000000" pitchFamily="49" charset="-128"/>
              </a:rPr>
              <a:t>」</a:t>
            </a:r>
            <a:r>
              <a:rPr kumimoji="1" lang="ja-JP" altLang="en-US" sz="6000" spc="-150">
                <a:latin typeface="BIZ UDGothic" panose="020B0400000000000000" pitchFamily="49" charset="-128"/>
                <a:ea typeface="BIZ UDGothic" panose="020B0400000000000000" pitchFamily="49" charset="-128"/>
              </a:rPr>
              <a:t>のステップ</a:t>
            </a:r>
            <a:r>
              <a:rPr kumimoji="1" lang="en-US" altLang="ja-JP" sz="6000" spc="-150" dirty="0">
                <a:latin typeface="BIZ UDGothic" panose="020B0400000000000000" pitchFamily="49" charset="-128"/>
                <a:ea typeface="BIZ UDGothic" panose="020B0400000000000000" pitchFamily="49" charset="-128"/>
              </a:rPr>
              <a:t>1</a:t>
            </a:r>
            <a:r>
              <a:rPr kumimoji="1" lang="ja-JP" altLang="en-US" sz="6000" spc="-150">
                <a:latin typeface="BIZ UDGothic" panose="020B0400000000000000" pitchFamily="49" charset="-128"/>
                <a:ea typeface="BIZ UDGothic" panose="020B0400000000000000" pitchFamily="49" charset="-128"/>
              </a:rPr>
              <a:t>～</a:t>
            </a:r>
            <a:r>
              <a:rPr kumimoji="1" lang="en-US" altLang="ja-JP" sz="6000" spc="-150" dirty="0">
                <a:latin typeface="BIZ UDGothic" panose="020B0400000000000000" pitchFamily="49" charset="-128"/>
                <a:ea typeface="BIZ UDGothic" panose="020B0400000000000000" pitchFamily="49" charset="-128"/>
              </a:rPr>
              <a:t>4</a:t>
            </a:r>
            <a:r>
              <a:rPr kumimoji="1" lang="ja-JP" altLang="en-US" sz="6000" spc="-150">
                <a:latin typeface="BIZ UDGothic" panose="020B0400000000000000" pitchFamily="49" charset="-128"/>
                <a:ea typeface="BIZ UDGothic" panose="020B0400000000000000" pitchFamily="49" charset="-128"/>
              </a:rPr>
              <a:t>に沿って評価</a:t>
            </a:r>
            <a:r>
              <a:rPr lang="ja-JP" altLang="en-US" sz="6000" spc="-150">
                <a:latin typeface="BIZ UDGothic" panose="020B0400000000000000" pitchFamily="49" charset="-128"/>
                <a:ea typeface="BIZ UDGothic" panose="020B0400000000000000" pitchFamily="49" charset="-128"/>
              </a:rPr>
              <a:t>します。</a:t>
            </a:r>
            <a:br>
              <a:rPr lang="en-US" altLang="ja-JP" spc="-150" dirty="0">
                <a:latin typeface="BIZ UDGothic" panose="020B0400000000000000" pitchFamily="49" charset="-128"/>
                <a:ea typeface="BIZ UDGothic" panose="020B0400000000000000" pitchFamily="49" charset="-128"/>
              </a:rPr>
            </a:br>
            <a:r>
              <a:rPr lang="ja-JP" altLang="en-US" sz="4500">
                <a:latin typeface="BIZ UDGothic" panose="020B0400000000000000" pitchFamily="49" charset="-128"/>
                <a:ea typeface="BIZ UDGothic" panose="020B0400000000000000" pitchFamily="49" charset="-128"/>
              </a:rPr>
              <a:t>（参考</a:t>
            </a:r>
            <a:r>
              <a:rPr lang="en-US" altLang="ja-JP" sz="4500" dirty="0">
                <a:latin typeface="BIZ UDGothic" panose="020B0400000000000000" pitchFamily="49" charset="-128"/>
                <a:ea typeface="BIZ UDGothic" panose="020B0400000000000000" pitchFamily="49" charset="-128"/>
              </a:rPr>
              <a:t>1-1</a:t>
            </a:r>
            <a:r>
              <a:rPr lang="ja-JP" altLang="en-US" sz="4500">
                <a:latin typeface="BIZ UDGothic" panose="020B0400000000000000" pitchFamily="49" charset="-128"/>
                <a:ea typeface="BIZ UDGothic" panose="020B0400000000000000" pitchFamily="49" charset="-128"/>
              </a:rPr>
              <a:t>～</a:t>
            </a:r>
            <a:r>
              <a:rPr lang="en-US" altLang="ja-JP" sz="4500" dirty="0">
                <a:latin typeface="BIZ UDGothic" panose="020B0400000000000000" pitchFamily="49" charset="-128"/>
                <a:ea typeface="BIZ UDGothic" panose="020B0400000000000000" pitchFamily="49" charset="-128"/>
              </a:rPr>
              <a:t>1-4</a:t>
            </a:r>
            <a:r>
              <a:rPr lang="ja-JP" altLang="en-US" sz="4500">
                <a:latin typeface="BIZ UDGothic" panose="020B0400000000000000" pitchFamily="49" charset="-128"/>
                <a:ea typeface="BIZ UDGothic" panose="020B0400000000000000" pitchFamily="49" charset="-128"/>
              </a:rPr>
              <a:t>を参照）</a:t>
            </a:r>
            <a:endParaRPr kumimoji="1" lang="ja-JP" altLang="en-US" sz="4000" b="1">
              <a:solidFill>
                <a:srgbClr val="C00000"/>
              </a:solidFill>
              <a:latin typeface="BIZ UDGothic" panose="020B0400000000000000" pitchFamily="49" charset="-128"/>
              <a:ea typeface="BIZ UDGothic" panose="020B0400000000000000" pitchFamily="49" charset="-128"/>
            </a:endParaRPr>
          </a:p>
        </p:txBody>
      </p:sp>
      <p:sp>
        <p:nvSpPr>
          <p:cNvPr id="5" name="タイトル 1">
            <a:extLst>
              <a:ext uri="{FF2B5EF4-FFF2-40B4-BE49-F238E27FC236}">
                <a16:creationId xmlns:a16="http://schemas.microsoft.com/office/drawing/2014/main" id="{893F46DC-69C5-F5A1-E625-AB7269402B2F}"/>
              </a:ext>
            </a:extLst>
          </p:cNvPr>
          <p:cNvSpPr txBox="1">
            <a:spLocks/>
          </p:cNvSpPr>
          <p:nvPr/>
        </p:nvSpPr>
        <p:spPr>
          <a:xfrm>
            <a:off x="0" y="0"/>
            <a:ext cx="12192000" cy="1080000"/>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sz="5400">
                <a:latin typeface="BIZ UDGothic" panose="020B0400000000000000" pitchFamily="49" charset="-128"/>
                <a:ea typeface="BIZ UDGothic" panose="020B0400000000000000" pitchFamily="49" charset="-128"/>
              </a:rPr>
              <a:t>　  脳しんとうの評価（ＣＲＴ５）</a:t>
            </a:r>
          </a:p>
        </p:txBody>
      </p:sp>
      <p:pic>
        <p:nvPicPr>
          <p:cNvPr id="7" name="図 6">
            <a:extLst>
              <a:ext uri="{FF2B5EF4-FFF2-40B4-BE49-F238E27FC236}">
                <a16:creationId xmlns:a16="http://schemas.microsoft.com/office/drawing/2014/main" id="{4DCA9182-CB85-99CB-228C-891476C16B22}"/>
              </a:ext>
            </a:extLst>
          </p:cNvPr>
          <p:cNvPicPr>
            <a:picLocks noChangeAspect="1"/>
          </p:cNvPicPr>
          <p:nvPr/>
        </p:nvPicPr>
        <p:blipFill>
          <a:blip r:embed="rId2"/>
          <a:stretch>
            <a:fillRect/>
          </a:stretch>
        </p:blipFill>
        <p:spPr>
          <a:xfrm>
            <a:off x="6779852" y="1182610"/>
            <a:ext cx="5122133" cy="3599836"/>
          </a:xfrm>
          <a:prstGeom prst="rect">
            <a:avLst/>
          </a:prstGeom>
        </p:spPr>
      </p:pic>
      <p:sp>
        <p:nvSpPr>
          <p:cNvPr id="8" name="テキスト ボックス 7">
            <a:extLst>
              <a:ext uri="{FF2B5EF4-FFF2-40B4-BE49-F238E27FC236}">
                <a16:creationId xmlns:a16="http://schemas.microsoft.com/office/drawing/2014/main" id="{AEC5E084-F48E-6642-85D9-DCB7DF379A8A}"/>
              </a:ext>
            </a:extLst>
          </p:cNvPr>
          <p:cNvSpPr txBox="1"/>
          <p:nvPr/>
        </p:nvSpPr>
        <p:spPr>
          <a:xfrm>
            <a:off x="5860205" y="4814052"/>
            <a:ext cx="6176347" cy="276999"/>
          </a:xfrm>
          <a:prstGeom prst="rect">
            <a:avLst/>
          </a:prstGeom>
          <a:noFill/>
        </p:spPr>
        <p:txBody>
          <a:bodyPr wrap="square" rtlCol="0">
            <a:spAutoFit/>
          </a:bodyPr>
          <a:lstStyle/>
          <a:p>
            <a:pPr algn="r"/>
            <a:r>
              <a:rPr kumimoji="1" lang="ja-JP" altLang="en-US" sz="1200" spc="-150">
                <a:latin typeface="BIZ UDGothic" panose="020B0400000000000000" pitchFamily="49" charset="-128"/>
                <a:ea typeface="BIZ UDGothic" panose="020B0400000000000000" pitchFamily="49" charset="-128"/>
              </a:rPr>
              <a:t>脳振盪を疑ったときのツール（</a:t>
            </a:r>
            <a:r>
              <a:rPr kumimoji="1" lang="en-US" altLang="ja-JP" sz="1200" spc="-150" dirty="0">
                <a:latin typeface="BIZ UDGothic" panose="020B0400000000000000" pitchFamily="49" charset="-128"/>
                <a:ea typeface="BIZ UDGothic" panose="020B0400000000000000" pitchFamily="49" charset="-128"/>
              </a:rPr>
              <a:t>CRT5</a:t>
            </a:r>
            <a:r>
              <a:rPr kumimoji="1" lang="ja-JP" altLang="en-US" sz="1200" spc="-150">
                <a:latin typeface="BIZ UDGothic" panose="020B0400000000000000" pitchFamily="49" charset="-128"/>
                <a:ea typeface="BIZ UDGothic" panose="020B0400000000000000" pitchFamily="49" charset="-128"/>
              </a:rPr>
              <a:t>）</a:t>
            </a:r>
            <a:r>
              <a:rPr lang="ja-JP" altLang="en-US" sz="1200" spc="-150">
                <a:latin typeface="BIZ UDGothic" panose="020B0400000000000000" pitchFamily="49" charset="-128"/>
                <a:ea typeface="BIZ UDGothic" panose="020B0400000000000000" pitchFamily="49" charset="-128"/>
              </a:rPr>
              <a:t>日本脳神経外傷学会 スポーツ脳神経外傷検討委員会</a:t>
            </a:r>
            <a:endParaRPr kumimoji="1" lang="ja-JP" altLang="en-US" sz="1200" spc="-150">
              <a:latin typeface="BIZ UDGothic" panose="020B0400000000000000" pitchFamily="49" charset="-128"/>
              <a:ea typeface="BIZ UDGothic" panose="020B0400000000000000" pitchFamily="49" charset="-128"/>
            </a:endParaRPr>
          </a:p>
        </p:txBody>
      </p:sp>
      <p:sp>
        <p:nvSpPr>
          <p:cNvPr id="10" name="コンテンツ プレースホルダー 2">
            <a:extLst>
              <a:ext uri="{FF2B5EF4-FFF2-40B4-BE49-F238E27FC236}">
                <a16:creationId xmlns:a16="http://schemas.microsoft.com/office/drawing/2014/main" id="{70720874-F280-E391-D25F-076BB2C0D32C}"/>
              </a:ext>
            </a:extLst>
          </p:cNvPr>
          <p:cNvSpPr txBox="1">
            <a:spLocks/>
          </p:cNvSpPr>
          <p:nvPr/>
        </p:nvSpPr>
        <p:spPr>
          <a:xfrm>
            <a:off x="573613" y="1840650"/>
            <a:ext cx="5376821" cy="23884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spcBef>
                <a:spcPts val="0"/>
              </a:spcBef>
              <a:spcAft>
                <a:spcPts val="1200"/>
              </a:spcAft>
            </a:pPr>
            <a:r>
              <a:rPr lang="ja-JP" altLang="en-US" b="1" spc="-150">
                <a:latin typeface="BIZ UDGothic" panose="020B0400000000000000" pitchFamily="49" charset="-128"/>
                <a:ea typeface="BIZ UDGothic" panose="020B0400000000000000" pitchFamily="49" charset="-128"/>
              </a:rPr>
              <a:t>ステップ</a:t>
            </a:r>
            <a:r>
              <a:rPr lang="en-US" altLang="ja-JP" b="1" spc="-150" dirty="0">
                <a:latin typeface="BIZ UDGothic" panose="020B0400000000000000" pitchFamily="49" charset="-128"/>
                <a:ea typeface="BIZ UDGothic" panose="020B0400000000000000" pitchFamily="49" charset="-128"/>
              </a:rPr>
              <a:t> 1</a:t>
            </a:r>
            <a:r>
              <a:rPr lang="ja-JP" altLang="en-US" b="1" spc="-150">
                <a:latin typeface="BIZ UDGothic" panose="020B0400000000000000" pitchFamily="49" charset="-128"/>
                <a:ea typeface="BIZ UDGothic" panose="020B0400000000000000" pitchFamily="49" charset="-128"/>
              </a:rPr>
              <a:t>：警告</a:t>
            </a:r>
            <a:r>
              <a:rPr lang="en-US" altLang="ja-JP" b="1" spc="-150" dirty="0">
                <a:latin typeface="BIZ UDGothic" panose="020B0400000000000000" pitchFamily="49" charset="-128"/>
                <a:ea typeface="BIZ UDGothic" panose="020B0400000000000000" pitchFamily="49" charset="-128"/>
              </a:rPr>
              <a:t> = </a:t>
            </a:r>
            <a:r>
              <a:rPr lang="ja-JP" altLang="en-US" b="1" u="sng" spc="-150">
                <a:solidFill>
                  <a:srgbClr val="C00000"/>
                </a:solidFill>
                <a:latin typeface="BIZ UDGothic" panose="020B0400000000000000" pitchFamily="49" charset="-128"/>
                <a:ea typeface="BIZ UDGothic" panose="020B0400000000000000" pitchFamily="49" charset="-128"/>
              </a:rPr>
              <a:t>救急車の要請</a:t>
            </a:r>
            <a:endParaRPr lang="en-US" altLang="ja-JP" b="1" u="sng" spc="-150" dirty="0">
              <a:solidFill>
                <a:srgbClr val="C00000"/>
              </a:solidFill>
              <a:latin typeface="BIZ UDGothic" panose="020B0400000000000000" pitchFamily="49" charset="-128"/>
              <a:ea typeface="BIZ UDGothic" panose="020B0400000000000000" pitchFamily="49" charset="-128"/>
            </a:endParaRPr>
          </a:p>
          <a:p>
            <a:pPr>
              <a:lnSpc>
                <a:spcPct val="130000"/>
              </a:lnSpc>
              <a:spcBef>
                <a:spcPts val="0"/>
              </a:spcBef>
              <a:spcAft>
                <a:spcPts val="1200"/>
              </a:spcAft>
            </a:pPr>
            <a:r>
              <a:rPr lang="ja-JP" altLang="en-US" b="1" spc="-150">
                <a:latin typeface="BIZ UDGothic" panose="020B0400000000000000" pitchFamily="49" charset="-128"/>
                <a:ea typeface="BIZ UDGothic" panose="020B0400000000000000" pitchFamily="49" charset="-128"/>
              </a:rPr>
              <a:t>ステップ</a:t>
            </a:r>
            <a:r>
              <a:rPr lang="en-US" altLang="ja-JP" b="1" spc="-150" dirty="0">
                <a:latin typeface="BIZ UDGothic" panose="020B0400000000000000" pitchFamily="49" charset="-128"/>
                <a:ea typeface="BIZ UDGothic" panose="020B0400000000000000" pitchFamily="49" charset="-128"/>
              </a:rPr>
              <a:t> 2</a:t>
            </a:r>
            <a:r>
              <a:rPr lang="ja-JP" altLang="en-US" b="1" spc="-150">
                <a:latin typeface="BIZ UDGothic" panose="020B0400000000000000" pitchFamily="49" charset="-128"/>
                <a:ea typeface="BIZ UDGothic" panose="020B0400000000000000" pitchFamily="49" charset="-128"/>
              </a:rPr>
              <a:t>：外から見てわかる症状</a:t>
            </a:r>
            <a:endParaRPr lang="en-US" altLang="ja-JP" b="1" spc="-150" dirty="0">
              <a:latin typeface="BIZ UDGothic" panose="020B0400000000000000" pitchFamily="49" charset="-128"/>
              <a:ea typeface="BIZ UDGothic" panose="020B0400000000000000" pitchFamily="49" charset="-128"/>
            </a:endParaRPr>
          </a:p>
          <a:p>
            <a:pPr>
              <a:lnSpc>
                <a:spcPct val="130000"/>
              </a:lnSpc>
              <a:spcBef>
                <a:spcPts val="0"/>
              </a:spcBef>
              <a:spcAft>
                <a:spcPts val="1200"/>
              </a:spcAft>
            </a:pPr>
            <a:r>
              <a:rPr lang="ja-JP" altLang="en-US" b="1" spc="-150">
                <a:latin typeface="BIZ UDGothic" panose="020B0400000000000000" pitchFamily="49" charset="-128"/>
                <a:ea typeface="BIZ UDGothic" panose="020B0400000000000000" pitchFamily="49" charset="-128"/>
              </a:rPr>
              <a:t>ステップ</a:t>
            </a:r>
            <a:r>
              <a:rPr lang="en-US" altLang="ja-JP" b="1" spc="-150" dirty="0">
                <a:latin typeface="BIZ UDGothic" panose="020B0400000000000000" pitchFamily="49" charset="-128"/>
                <a:ea typeface="BIZ UDGothic" panose="020B0400000000000000" pitchFamily="49" charset="-128"/>
              </a:rPr>
              <a:t> 3</a:t>
            </a:r>
            <a:r>
              <a:rPr lang="ja-JP" altLang="en-US" b="1" spc="-150">
                <a:latin typeface="BIZ UDGothic" panose="020B0400000000000000" pitchFamily="49" charset="-128"/>
                <a:ea typeface="BIZ UDGothic" panose="020B0400000000000000" pitchFamily="49" charset="-128"/>
              </a:rPr>
              <a:t>：自分で気がつく症状</a:t>
            </a:r>
            <a:endParaRPr lang="en-US" altLang="ja-JP" b="1" spc="-150" dirty="0">
              <a:latin typeface="BIZ UDGothic" panose="020B0400000000000000" pitchFamily="49" charset="-128"/>
              <a:ea typeface="BIZ UDGothic" panose="020B0400000000000000" pitchFamily="49" charset="-128"/>
            </a:endParaRPr>
          </a:p>
          <a:p>
            <a:pPr>
              <a:lnSpc>
                <a:spcPct val="130000"/>
              </a:lnSpc>
              <a:spcBef>
                <a:spcPts val="0"/>
              </a:spcBef>
              <a:spcAft>
                <a:spcPts val="1200"/>
              </a:spcAft>
            </a:pPr>
            <a:r>
              <a:rPr lang="ja-JP" altLang="en-US" b="1" spc="-150">
                <a:latin typeface="BIZ UDGothic" panose="020B0400000000000000" pitchFamily="49" charset="-128"/>
                <a:ea typeface="BIZ UDGothic" panose="020B0400000000000000" pitchFamily="49" charset="-128"/>
              </a:rPr>
              <a:t>ステップ</a:t>
            </a:r>
            <a:r>
              <a:rPr lang="en-US" altLang="ja-JP" b="1" spc="-150" dirty="0">
                <a:latin typeface="BIZ UDGothic" panose="020B0400000000000000" pitchFamily="49" charset="-128"/>
                <a:ea typeface="BIZ UDGothic" panose="020B0400000000000000" pitchFamily="49" charset="-128"/>
              </a:rPr>
              <a:t> 4</a:t>
            </a:r>
            <a:r>
              <a:rPr lang="ja-JP" altLang="en-US" b="1" spc="-150">
                <a:latin typeface="BIZ UDGothic" panose="020B0400000000000000" pitchFamily="49" charset="-128"/>
                <a:ea typeface="BIZ UDGothic" panose="020B0400000000000000" pitchFamily="49" charset="-128"/>
              </a:rPr>
              <a:t>：記憶の確認</a:t>
            </a:r>
            <a:endParaRPr lang="ja-JP" altLang="en-US" b="1" spc="-150">
              <a:solidFill>
                <a:srgbClr val="C00000"/>
              </a:solidFill>
              <a:latin typeface="BIZ UDGothic" panose="020B0400000000000000" pitchFamily="49" charset="-128"/>
              <a:ea typeface="BIZ UDGothic" panose="020B0400000000000000" pitchFamily="49" charset="-128"/>
            </a:endParaRPr>
          </a:p>
        </p:txBody>
      </p:sp>
      <p:sp>
        <p:nvSpPr>
          <p:cNvPr id="2" name="コンテンツ プレースホルダー 2">
            <a:extLst>
              <a:ext uri="{FF2B5EF4-FFF2-40B4-BE49-F238E27FC236}">
                <a16:creationId xmlns:a16="http://schemas.microsoft.com/office/drawing/2014/main" id="{FAFA17E9-9926-411B-D39B-FE98D7E1BB3F}"/>
              </a:ext>
            </a:extLst>
          </p:cNvPr>
          <p:cNvSpPr txBox="1">
            <a:spLocks/>
          </p:cNvSpPr>
          <p:nvPr/>
        </p:nvSpPr>
        <p:spPr>
          <a:xfrm>
            <a:off x="388495" y="4358629"/>
            <a:ext cx="6176347" cy="915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spcAft>
                <a:spcPts val="1200"/>
              </a:spcAft>
              <a:buFont typeface="Arial" panose="020B0604020202020204" pitchFamily="34" charset="0"/>
              <a:buNone/>
            </a:pPr>
            <a:r>
              <a:rPr lang="ja-JP" altLang="en-US" sz="1800" u="sng" spc="-150">
                <a:latin typeface="BIZ UDGothic" panose="020B0400000000000000" pitchFamily="49" charset="-128"/>
                <a:ea typeface="BIZ UDGothic" panose="020B0400000000000000" pitchFamily="49" charset="-128"/>
              </a:rPr>
              <a:t>どのステップでも、症状や回答できない記憶が</a:t>
            </a:r>
            <a:r>
              <a:rPr lang="en-US" altLang="ja-JP" sz="1800" u="sng" spc="-150" dirty="0">
                <a:latin typeface="BIZ UDGothic" panose="020B0400000000000000" pitchFamily="49" charset="-128"/>
                <a:ea typeface="BIZ UDGothic" panose="020B0400000000000000" pitchFamily="49" charset="-128"/>
              </a:rPr>
              <a:t>1</a:t>
            </a:r>
            <a:r>
              <a:rPr lang="ja-JP" altLang="en-US" sz="1800" u="sng" spc="-150">
                <a:latin typeface="BIZ UDGothic" panose="020B0400000000000000" pitchFamily="49" charset="-128"/>
                <a:ea typeface="BIZ UDGothic" panose="020B0400000000000000" pitchFamily="49" charset="-128"/>
              </a:rPr>
              <a:t>つあった時点で、</a:t>
            </a:r>
            <a:br>
              <a:rPr lang="en-US" altLang="ja-JP" sz="1800" u="sng" spc="-150" dirty="0">
                <a:latin typeface="BIZ UDGothic" panose="020B0400000000000000" pitchFamily="49" charset="-128"/>
                <a:ea typeface="BIZ UDGothic" panose="020B0400000000000000" pitchFamily="49" charset="-128"/>
              </a:rPr>
            </a:br>
            <a:r>
              <a:rPr lang="ja-JP" altLang="en-US" sz="1800" u="sng" spc="-150">
                <a:latin typeface="BIZ UDGothic" panose="020B0400000000000000" pitchFamily="49" charset="-128"/>
                <a:ea typeface="BIZ UDGothic" panose="020B0400000000000000" pitchFamily="49" charset="-128"/>
              </a:rPr>
              <a:t>脳しんとうの疑いとなります。</a:t>
            </a:r>
            <a:endParaRPr lang="ja-JP" altLang="en-US" sz="1800" b="1" u="sng" spc="-150">
              <a:solidFill>
                <a:srgbClr val="C00000"/>
              </a:solidFill>
              <a:latin typeface="BIZ UDGothic" panose="020B0400000000000000" pitchFamily="49" charset="-128"/>
              <a:ea typeface="BIZ UDGothic" panose="020B0400000000000000" pitchFamily="49" charset="-128"/>
            </a:endParaRPr>
          </a:p>
        </p:txBody>
      </p:sp>
      <p:sp>
        <p:nvSpPr>
          <p:cNvPr id="17" name="スライド番号プレースホルダー 3">
            <a:extLst>
              <a:ext uri="{FF2B5EF4-FFF2-40B4-BE49-F238E27FC236}">
                <a16:creationId xmlns:a16="http://schemas.microsoft.com/office/drawing/2014/main" id="{0E2DC843-37AC-01AD-DA4B-FA436AB1209B}"/>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11</a:t>
            </a:fld>
            <a:endParaRPr kumimoji="1" lang="ja-JP" altLang="en-US">
              <a:latin typeface="BIZ UDGothic" panose="020B0400000000000000" pitchFamily="49" charset="-128"/>
              <a:ea typeface="BIZ UDGothic" panose="020B0400000000000000" pitchFamily="49" charset="-128"/>
            </a:endParaRPr>
          </a:p>
        </p:txBody>
      </p:sp>
      <p:sp>
        <p:nvSpPr>
          <p:cNvPr id="9" name="四角形: 角を丸くする 4">
            <a:extLst>
              <a:ext uri="{FF2B5EF4-FFF2-40B4-BE49-F238E27FC236}">
                <a16:creationId xmlns:a16="http://schemas.microsoft.com/office/drawing/2014/main" id="{DC5CC9BD-85BB-D094-D3A2-0C80C5402415}"/>
              </a:ext>
            </a:extLst>
          </p:cNvPr>
          <p:cNvSpPr/>
          <p:nvPr/>
        </p:nvSpPr>
        <p:spPr>
          <a:xfrm>
            <a:off x="787400" y="5163782"/>
            <a:ext cx="10899078"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90000"/>
              </a:lnSpc>
              <a:buNone/>
            </a:pPr>
            <a:r>
              <a:rPr kumimoji="1" lang="en-US" altLang="ja-JP" sz="3000" b="1" spc="-300" dirty="0">
                <a:solidFill>
                  <a:srgbClr val="C00000"/>
                </a:solidFill>
                <a:latin typeface="BIZ UDGothic" panose="020B0400000000000000" pitchFamily="49" charset="-128"/>
                <a:ea typeface="BIZ UDGothic" panose="020B0400000000000000" pitchFamily="49" charset="-128"/>
              </a:rPr>
              <a:t> </a:t>
            </a:r>
            <a:r>
              <a:rPr kumimoji="1" lang="ja-JP" altLang="en-US" sz="3000" b="1" spc="-300">
                <a:solidFill>
                  <a:srgbClr val="C00000"/>
                </a:solidFill>
                <a:latin typeface="BIZ UDGothic" panose="020B0400000000000000" pitchFamily="49" charset="-128"/>
                <a:ea typeface="BIZ UDGothic" panose="020B0400000000000000" pitchFamily="49" charset="-128"/>
              </a:rPr>
              <a:t>脳しんとうが疑われた場合には、競技や稽古をただちに中止とする</a:t>
            </a:r>
            <a:endParaRPr lang="en-US" altLang="ja-JP" sz="3000" b="1" spc="-300" dirty="0">
              <a:solidFill>
                <a:srgbClr val="C00000"/>
              </a:solidFill>
              <a:latin typeface="BIZ UDGothic" panose="020B0400000000000000" pitchFamily="49" charset="-128"/>
              <a:ea typeface="BIZ UDGothic" panose="020B0400000000000000" pitchFamily="49" charset="-128"/>
            </a:endParaRPr>
          </a:p>
        </p:txBody>
      </p:sp>
      <p:sp>
        <p:nvSpPr>
          <p:cNvPr id="11" name="矢印: 右 9">
            <a:extLst>
              <a:ext uri="{FF2B5EF4-FFF2-40B4-BE49-F238E27FC236}">
                <a16:creationId xmlns:a16="http://schemas.microsoft.com/office/drawing/2014/main" id="{988A27B7-A439-1261-DB87-3C4A1DA307DE}"/>
              </a:ext>
            </a:extLst>
          </p:cNvPr>
          <p:cNvSpPr/>
          <p:nvPr/>
        </p:nvSpPr>
        <p:spPr>
          <a:xfrm>
            <a:off x="327379" y="5313357"/>
            <a:ext cx="356285" cy="3627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BIZ UDGothic" panose="020B0400000000000000" pitchFamily="49" charset="-128"/>
              <a:ea typeface="BIZ UDGothic" panose="020B0400000000000000" pitchFamily="49" charset="-128"/>
            </a:endParaRPr>
          </a:p>
        </p:txBody>
      </p:sp>
      <p:sp>
        <p:nvSpPr>
          <p:cNvPr id="12" name="四角形: 角を丸くする 4">
            <a:extLst>
              <a:ext uri="{FF2B5EF4-FFF2-40B4-BE49-F238E27FC236}">
                <a16:creationId xmlns:a16="http://schemas.microsoft.com/office/drawing/2014/main" id="{E5C10A3E-C381-3B3B-9ABB-9576CC750C16}"/>
              </a:ext>
            </a:extLst>
          </p:cNvPr>
          <p:cNvSpPr/>
          <p:nvPr/>
        </p:nvSpPr>
        <p:spPr>
          <a:xfrm>
            <a:off x="787400" y="5887951"/>
            <a:ext cx="10899078" cy="927086"/>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90000"/>
              </a:lnSpc>
            </a:pPr>
            <a:r>
              <a:rPr kumimoji="1" lang="en-US" altLang="ja-JP" sz="3000" b="1" spc="-150" dirty="0">
                <a:solidFill>
                  <a:srgbClr val="C00000"/>
                </a:solidFill>
                <a:latin typeface="BIZ UDGothic" panose="020B0400000000000000" pitchFamily="49" charset="-128"/>
                <a:ea typeface="BIZ UDGothic" panose="020B0400000000000000" pitchFamily="49" charset="-128"/>
              </a:rPr>
              <a:t> </a:t>
            </a:r>
            <a:r>
              <a:rPr kumimoji="1" lang="ja-JP" altLang="en-US" sz="3000" b="1" spc="-150">
                <a:solidFill>
                  <a:srgbClr val="C00000"/>
                </a:solidFill>
                <a:latin typeface="BIZ UDGothic" panose="020B0400000000000000" pitchFamily="49" charset="-128"/>
                <a:ea typeface="BIZ UDGothic" panose="020B0400000000000000" pitchFamily="49" charset="-128"/>
              </a:rPr>
              <a:t>たとえすぐに症状が消失したとしても、医師や専門家の適切な</a:t>
            </a:r>
            <a:r>
              <a:rPr kumimoji="1" lang="en-US" altLang="ja-JP" sz="3000" b="1" spc="-150" dirty="0">
                <a:solidFill>
                  <a:srgbClr val="C00000"/>
                </a:solidFill>
                <a:latin typeface="BIZ UDGothic" panose="020B0400000000000000" pitchFamily="49" charset="-128"/>
                <a:ea typeface="BIZ UDGothic" panose="020B0400000000000000" pitchFamily="49" charset="-128"/>
              </a:rPr>
              <a:t> </a:t>
            </a:r>
          </a:p>
          <a:p>
            <a:pPr>
              <a:lnSpc>
                <a:spcPct val="90000"/>
              </a:lnSpc>
            </a:pPr>
            <a:r>
              <a:rPr lang="en-US" altLang="ja-JP" sz="3000" b="1" spc="-150" dirty="0">
                <a:solidFill>
                  <a:srgbClr val="C00000"/>
                </a:solidFill>
                <a:latin typeface="BIZ UDGothic" panose="020B0400000000000000" pitchFamily="49" charset="-128"/>
                <a:ea typeface="BIZ UDGothic" panose="020B0400000000000000" pitchFamily="49" charset="-128"/>
              </a:rPr>
              <a:t> </a:t>
            </a:r>
            <a:r>
              <a:rPr kumimoji="1" lang="ja-JP" altLang="en-US" sz="3000" b="1" spc="-150">
                <a:solidFill>
                  <a:srgbClr val="C00000"/>
                </a:solidFill>
                <a:latin typeface="BIZ UDGothic" panose="020B0400000000000000" pitchFamily="49" charset="-128"/>
                <a:ea typeface="BIZ UDGothic" panose="020B0400000000000000" pitchFamily="49" charset="-128"/>
              </a:rPr>
              <a:t>評価を受けるまで、プレーに復帰してはいけない</a:t>
            </a:r>
            <a:endParaRPr lang="en-US" altLang="ja-JP" sz="3000" b="1" spc="-150" dirty="0">
              <a:solidFill>
                <a:srgbClr val="C00000"/>
              </a:solidFill>
              <a:latin typeface="BIZ UDGothic" panose="020B0400000000000000" pitchFamily="49" charset="-128"/>
              <a:ea typeface="BIZ UDGothic" panose="020B0400000000000000" pitchFamily="49" charset="-128"/>
            </a:endParaRPr>
          </a:p>
        </p:txBody>
      </p:sp>
      <p:sp>
        <p:nvSpPr>
          <p:cNvPr id="16" name="矢印: 右 9">
            <a:extLst>
              <a:ext uri="{FF2B5EF4-FFF2-40B4-BE49-F238E27FC236}">
                <a16:creationId xmlns:a16="http://schemas.microsoft.com/office/drawing/2014/main" id="{0395E822-93C7-93A1-D9A3-8BD3E7C766E6}"/>
              </a:ext>
            </a:extLst>
          </p:cNvPr>
          <p:cNvSpPr/>
          <p:nvPr/>
        </p:nvSpPr>
        <p:spPr>
          <a:xfrm>
            <a:off x="327379" y="6037526"/>
            <a:ext cx="356285" cy="3627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BIZ UDGothic" panose="020B0400000000000000" pitchFamily="49" charset="-128"/>
              <a:ea typeface="BIZ UDGothic" panose="020B0400000000000000" pitchFamily="49" charset="-128"/>
            </a:endParaRPr>
          </a:p>
        </p:txBody>
      </p:sp>
      <p:sp>
        <p:nvSpPr>
          <p:cNvPr id="18" name="四角形: 角を丸くする 3">
            <a:extLst>
              <a:ext uri="{FF2B5EF4-FFF2-40B4-BE49-F238E27FC236}">
                <a16:creationId xmlns:a16="http://schemas.microsoft.com/office/drawing/2014/main" id="{37356DD9-EF92-D558-0F0F-4BD34C3F9C5A}"/>
              </a:ext>
            </a:extLst>
          </p:cNvPr>
          <p:cNvSpPr/>
          <p:nvPr/>
        </p:nvSpPr>
        <p:spPr>
          <a:xfrm>
            <a:off x="105240" y="1124007"/>
            <a:ext cx="12010560" cy="3981210"/>
          </a:xfrm>
          <a:prstGeom prst="roundRect">
            <a:avLst>
              <a:gd name="adj" fmla="val 3996"/>
            </a:avLst>
          </a:prstGeom>
          <a:noFill/>
          <a:ln w="28575"/>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200" b="1" i="0" u="sng"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19" name="矢印: 下 10">
            <a:extLst>
              <a:ext uri="{FF2B5EF4-FFF2-40B4-BE49-F238E27FC236}">
                <a16:creationId xmlns:a16="http://schemas.microsoft.com/office/drawing/2014/main" id="{2DCADAB7-E9AC-97E2-0C5F-84653AABAE24}"/>
              </a:ext>
            </a:extLst>
          </p:cNvPr>
          <p:cNvSpPr/>
          <p:nvPr/>
        </p:nvSpPr>
        <p:spPr>
          <a:xfrm rot="10800000">
            <a:off x="3189272" y="4251630"/>
            <a:ext cx="448263" cy="98185"/>
          </a:xfrm>
          <a:prstGeom prst="triangl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20" name="矢印: 下 10">
            <a:extLst>
              <a:ext uri="{FF2B5EF4-FFF2-40B4-BE49-F238E27FC236}">
                <a16:creationId xmlns:a16="http://schemas.microsoft.com/office/drawing/2014/main" id="{9571FD77-6895-50CB-31BF-C1AE9EC1D8F2}"/>
              </a:ext>
            </a:extLst>
          </p:cNvPr>
          <p:cNvSpPr/>
          <p:nvPr/>
        </p:nvSpPr>
        <p:spPr>
          <a:xfrm rot="10800000">
            <a:off x="3189273" y="3610583"/>
            <a:ext cx="448263" cy="98185"/>
          </a:xfrm>
          <a:prstGeom prst="triangl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21" name="矢印: 下 10">
            <a:extLst>
              <a:ext uri="{FF2B5EF4-FFF2-40B4-BE49-F238E27FC236}">
                <a16:creationId xmlns:a16="http://schemas.microsoft.com/office/drawing/2014/main" id="{1BED4EC1-C717-2CA8-53A9-9B6B700F1B8C}"/>
              </a:ext>
            </a:extLst>
          </p:cNvPr>
          <p:cNvSpPr/>
          <p:nvPr/>
        </p:nvSpPr>
        <p:spPr>
          <a:xfrm rot="10800000">
            <a:off x="3189272" y="2993104"/>
            <a:ext cx="448263" cy="98185"/>
          </a:xfrm>
          <a:prstGeom prst="triangl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22" name="矢印: 下 10">
            <a:extLst>
              <a:ext uri="{FF2B5EF4-FFF2-40B4-BE49-F238E27FC236}">
                <a16:creationId xmlns:a16="http://schemas.microsoft.com/office/drawing/2014/main" id="{A04BA00A-7C80-21D1-055F-7D9363DB64EF}"/>
              </a:ext>
            </a:extLst>
          </p:cNvPr>
          <p:cNvSpPr/>
          <p:nvPr/>
        </p:nvSpPr>
        <p:spPr>
          <a:xfrm rot="10800000">
            <a:off x="3189272" y="2352098"/>
            <a:ext cx="448263" cy="98185"/>
          </a:xfrm>
          <a:prstGeom prst="triangle">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6" name="吹き出し: 角を丸めた四角形 5">
            <a:extLst>
              <a:ext uri="{FF2B5EF4-FFF2-40B4-BE49-F238E27FC236}">
                <a16:creationId xmlns:a16="http://schemas.microsoft.com/office/drawing/2014/main" id="{FA371A3E-B851-4AA8-5F00-709D345EE1DC}"/>
              </a:ext>
            </a:extLst>
          </p:cNvPr>
          <p:cNvSpPr/>
          <p:nvPr/>
        </p:nvSpPr>
        <p:spPr>
          <a:xfrm>
            <a:off x="9913497" y="899338"/>
            <a:ext cx="2262692" cy="429029"/>
          </a:xfrm>
          <a:prstGeom prst="wedgeRoundRectCallout">
            <a:avLst>
              <a:gd name="adj1" fmla="val -49484"/>
              <a:gd name="adj2" fmla="val -28787"/>
              <a:gd name="adj3" fmla="val 16667"/>
            </a:avLst>
          </a:prstGeom>
          <a:solidFill>
            <a:srgbClr val="FF4B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150" normalizeH="0" baseline="0" noProof="0">
                <a:ln>
                  <a:noFill/>
                </a:ln>
                <a:solidFill>
                  <a:prstClr val="white"/>
                </a:solidFill>
                <a:effectLst/>
                <a:uLnTx/>
                <a:uFillTx/>
                <a:latin typeface="BIZ UDGothic" panose="020B0400000000000000" pitchFamily="49" charset="-128"/>
                <a:ea typeface="BIZ UDGothic" panose="020B0400000000000000" pitchFamily="49" charset="-128"/>
              </a:rPr>
              <a:t>詳細は参考資料参照</a:t>
            </a:r>
            <a:endParaRPr kumimoji="0" lang="en-US" altLang="ja-JP" sz="1600" b="1" i="0" u="none" strike="noStrike" kern="0" cap="none" spc="-150" normalizeH="0" baseline="0" noProof="0" dirty="0">
              <a:ln>
                <a:noFill/>
              </a:ln>
              <a:solidFill>
                <a:prstClr val="white"/>
              </a:solidFill>
              <a:effectLst/>
              <a:uLnTx/>
              <a:uFillTx/>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11877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46FF8225-127D-62E5-17EA-E48C5785AD2E}"/>
              </a:ext>
            </a:extLst>
          </p:cNvPr>
          <p:cNvSpPr/>
          <p:nvPr/>
        </p:nvSpPr>
        <p:spPr>
          <a:xfrm>
            <a:off x="488271" y="1629921"/>
            <a:ext cx="11280941" cy="3778419"/>
          </a:xfrm>
          <a:prstGeom prst="roundRect">
            <a:avLst>
              <a:gd name="adj" fmla="val 13248"/>
            </a:avLst>
          </a:prstGeom>
          <a:solidFill>
            <a:srgbClr val="FFEFCA"/>
          </a:solidFill>
          <a:ln w="19050"/>
        </p:spPr>
        <p:style>
          <a:lnRef idx="2">
            <a:schemeClr val="dk1"/>
          </a:lnRef>
          <a:fillRef idx="1">
            <a:schemeClr val="lt1"/>
          </a:fillRef>
          <a:effectRef idx="0">
            <a:schemeClr val="dk1"/>
          </a:effectRef>
          <a:fontRef idx="minor">
            <a:schemeClr val="dk1"/>
          </a:fontRef>
        </p:style>
        <p:txBody>
          <a:bodyPr rtlCol="0" anchor="ctr"/>
          <a:lstStyle/>
          <a:p>
            <a:pPr>
              <a:spcAft>
                <a:spcPts val="600"/>
              </a:spcAft>
              <a:defRPr/>
            </a:pPr>
            <a:endParaRPr lang="en-GB" altLang="ja-JP" sz="2800" b="1" dirty="0">
              <a:solidFill>
                <a:srgbClr val="C00000"/>
              </a:solidFill>
              <a:latin typeface="BIZ UDGothic" panose="020B0400000000000000" pitchFamily="49" charset="-128"/>
              <a:ea typeface="BIZ UDGothic" panose="020B0400000000000000" pitchFamily="49" charset="-128"/>
            </a:endParaRPr>
          </a:p>
        </p:txBody>
      </p:sp>
      <p:sp>
        <p:nvSpPr>
          <p:cNvPr id="2" name="タイトル 1"/>
          <p:cNvSpPr>
            <a:spLocks noGrp="1"/>
          </p:cNvSpPr>
          <p:nvPr>
            <p:ph type="title"/>
          </p:nvPr>
        </p:nvSpPr>
        <p:spPr>
          <a:xfrm>
            <a:off x="-1" y="452"/>
            <a:ext cx="12192001" cy="1080000"/>
          </a:xfrm>
          <a:solidFill>
            <a:schemeClr val="bg1">
              <a:lumMod val="95000"/>
            </a:schemeClr>
          </a:solidFill>
        </p:spPr>
        <p:txBody>
          <a:bodyPr>
            <a:normAutofit/>
          </a:bodyPr>
          <a:lstStyle/>
          <a:p>
            <a:pPr algn="ctr"/>
            <a:r>
              <a:rPr lang="ja-JP" altLang="en-US" sz="5400" b="1">
                <a:latin typeface="BIZ UDGothic" panose="020B0400000000000000" pitchFamily="49" charset="-128"/>
                <a:ea typeface="BIZ UDGothic" panose="020B0400000000000000" pitchFamily="49" charset="-128"/>
              </a:rPr>
              <a:t>脳しんとうが疑われたら？</a:t>
            </a:r>
            <a:endParaRPr kumimoji="1" lang="ja-JP" altLang="en-US" sz="5400" b="1">
              <a:latin typeface="BIZ UDGothic" panose="020B0400000000000000" pitchFamily="49" charset="-128"/>
              <a:ea typeface="BIZ UDGothic" panose="020B0400000000000000" pitchFamily="49" charset="-128"/>
            </a:endParaRPr>
          </a:p>
        </p:txBody>
      </p:sp>
      <p:sp>
        <p:nvSpPr>
          <p:cNvPr id="3" name="コンテンツ プレースホルダー 2"/>
          <p:cNvSpPr>
            <a:spLocks noGrp="1"/>
          </p:cNvSpPr>
          <p:nvPr>
            <p:ph idx="1"/>
          </p:nvPr>
        </p:nvSpPr>
        <p:spPr>
          <a:xfrm>
            <a:off x="838200" y="1866899"/>
            <a:ext cx="10515600" cy="3686407"/>
          </a:xfrm>
        </p:spPr>
        <p:txBody>
          <a:bodyPr>
            <a:normAutofit/>
          </a:bodyPr>
          <a:lstStyle/>
          <a:p>
            <a:pPr marL="742950" indent="-742950">
              <a:lnSpc>
                <a:spcPct val="100000"/>
              </a:lnSpc>
              <a:spcBef>
                <a:spcPts val="0"/>
              </a:spcBef>
              <a:spcAft>
                <a:spcPts val="1200"/>
              </a:spcAft>
              <a:buFont typeface="+mj-ea"/>
              <a:buAutoNum type="circleNumDbPlain"/>
            </a:pPr>
            <a:r>
              <a:rPr lang="ja-JP" altLang="en-US" sz="3200" b="1">
                <a:solidFill>
                  <a:srgbClr val="C00000"/>
                </a:solidFill>
                <a:latin typeface="BIZ UDGothic" panose="020B0400000000000000" pitchFamily="49" charset="-128"/>
                <a:ea typeface="BIZ UDGothic" panose="020B0400000000000000" pitchFamily="49" charset="-128"/>
              </a:rPr>
              <a:t>稽古・試合の中止を勧告する</a:t>
            </a:r>
            <a:endParaRPr lang="en-US" altLang="ja-JP" sz="3200" b="1" dirty="0">
              <a:solidFill>
                <a:srgbClr val="C00000"/>
              </a:solidFill>
              <a:latin typeface="BIZ UDGothic" panose="020B0400000000000000" pitchFamily="49" charset="-128"/>
              <a:ea typeface="BIZ UDGothic" panose="020B0400000000000000" pitchFamily="49" charset="-128"/>
            </a:endParaRPr>
          </a:p>
          <a:p>
            <a:pPr marL="742950" indent="-742950">
              <a:lnSpc>
                <a:spcPct val="100000"/>
              </a:lnSpc>
              <a:spcBef>
                <a:spcPts val="0"/>
              </a:spcBef>
              <a:spcAft>
                <a:spcPts val="1200"/>
              </a:spcAft>
              <a:buFont typeface="+mj-ea"/>
              <a:buAutoNum type="circleNumDbPlain"/>
            </a:pPr>
            <a:endParaRPr lang="en-US" altLang="ja-JP" sz="1200" b="1" dirty="0">
              <a:solidFill>
                <a:srgbClr val="C00000"/>
              </a:solidFill>
              <a:latin typeface="BIZ UDGothic" panose="020B0400000000000000" pitchFamily="49" charset="-128"/>
              <a:ea typeface="BIZ UDGothic" panose="020B0400000000000000" pitchFamily="49" charset="-128"/>
            </a:endParaRPr>
          </a:p>
          <a:p>
            <a:pPr marL="742950" indent="-742950">
              <a:lnSpc>
                <a:spcPct val="100000"/>
              </a:lnSpc>
              <a:spcBef>
                <a:spcPts val="0"/>
              </a:spcBef>
              <a:spcAft>
                <a:spcPts val="1200"/>
              </a:spcAft>
              <a:buFont typeface="+mj-ea"/>
              <a:buAutoNum type="circleNumDbPlain"/>
            </a:pPr>
            <a:r>
              <a:rPr lang="ja-JP" altLang="en-US" sz="3200" b="1">
                <a:solidFill>
                  <a:srgbClr val="C00000"/>
                </a:solidFill>
                <a:latin typeface="BIZ UDGothic" panose="020B0400000000000000" pitchFamily="49" charset="-128"/>
                <a:ea typeface="BIZ UDGothic" panose="020B0400000000000000" pitchFamily="49" charset="-128"/>
              </a:rPr>
              <a:t>医師の診察（医療機関への受診）を勧める</a:t>
            </a:r>
            <a:endParaRPr lang="en-US" altLang="ja-JP" sz="3200" b="1" dirty="0">
              <a:solidFill>
                <a:srgbClr val="C00000"/>
              </a:solidFill>
              <a:latin typeface="BIZ UDGothic" panose="020B0400000000000000" pitchFamily="49" charset="-128"/>
              <a:ea typeface="BIZ UDGothic" panose="020B0400000000000000" pitchFamily="49" charset="-128"/>
            </a:endParaRPr>
          </a:p>
          <a:p>
            <a:pPr marL="742950" indent="-742950">
              <a:lnSpc>
                <a:spcPct val="100000"/>
              </a:lnSpc>
              <a:spcBef>
                <a:spcPts val="0"/>
              </a:spcBef>
              <a:spcAft>
                <a:spcPts val="1200"/>
              </a:spcAft>
              <a:buFont typeface="+mj-ea"/>
              <a:buAutoNum type="circleNumDbPlain"/>
            </a:pPr>
            <a:endParaRPr lang="en-US" altLang="ja-JP" sz="1200" b="1" dirty="0">
              <a:solidFill>
                <a:srgbClr val="C00000"/>
              </a:solidFill>
              <a:latin typeface="BIZ UDGothic" panose="020B0400000000000000" pitchFamily="49" charset="-128"/>
              <a:ea typeface="BIZ UDGothic" panose="020B0400000000000000" pitchFamily="49" charset="-128"/>
            </a:endParaRPr>
          </a:p>
          <a:p>
            <a:pPr marL="742950" indent="-742950">
              <a:lnSpc>
                <a:spcPct val="100000"/>
              </a:lnSpc>
              <a:spcBef>
                <a:spcPts val="0"/>
              </a:spcBef>
              <a:spcAft>
                <a:spcPts val="1200"/>
              </a:spcAft>
              <a:buFont typeface="+mj-ea"/>
              <a:buAutoNum type="circleNumDbPlain"/>
            </a:pPr>
            <a:r>
              <a:rPr lang="ja-JP" altLang="en-US" sz="3200" b="1">
                <a:solidFill>
                  <a:srgbClr val="C00000"/>
                </a:solidFill>
                <a:latin typeface="BIZ UDGothic" panose="020B0400000000000000" pitchFamily="49" charset="-128"/>
                <a:ea typeface="BIZ UDGothic" panose="020B0400000000000000" pitchFamily="49" charset="-128"/>
              </a:rPr>
              <a:t>受傷後</a:t>
            </a:r>
            <a:r>
              <a:rPr lang="en-US" altLang="ja-JP" sz="3200" b="1" dirty="0">
                <a:solidFill>
                  <a:srgbClr val="C00000"/>
                </a:solidFill>
                <a:latin typeface="BIZ UDGothic" panose="020B0400000000000000" pitchFamily="49" charset="-128"/>
                <a:ea typeface="BIZ UDGothic" panose="020B0400000000000000" pitchFamily="49" charset="-128"/>
              </a:rPr>
              <a:t>24</a:t>
            </a:r>
            <a:r>
              <a:rPr lang="ja-JP" altLang="en-US" sz="3200" b="1">
                <a:solidFill>
                  <a:srgbClr val="C00000"/>
                </a:solidFill>
                <a:latin typeface="BIZ UDGothic" panose="020B0400000000000000" pitchFamily="49" charset="-128"/>
                <a:ea typeface="BIZ UDGothic" panose="020B0400000000000000" pitchFamily="49" charset="-128"/>
              </a:rPr>
              <a:t>～</a:t>
            </a:r>
            <a:r>
              <a:rPr lang="en-US" altLang="ja-JP" sz="3200" b="1" dirty="0">
                <a:solidFill>
                  <a:srgbClr val="C00000"/>
                </a:solidFill>
                <a:latin typeface="BIZ UDGothic" panose="020B0400000000000000" pitchFamily="49" charset="-128"/>
                <a:ea typeface="BIZ UDGothic" panose="020B0400000000000000" pitchFamily="49" charset="-128"/>
              </a:rPr>
              <a:t>48</a:t>
            </a:r>
            <a:r>
              <a:rPr lang="ja-JP" altLang="en-US" sz="3200" b="1">
                <a:solidFill>
                  <a:srgbClr val="C00000"/>
                </a:solidFill>
                <a:latin typeface="BIZ UDGothic" panose="020B0400000000000000" pitchFamily="49" charset="-128"/>
                <a:ea typeface="BIZ UDGothic" panose="020B0400000000000000" pitchFamily="49" charset="-128"/>
              </a:rPr>
              <a:t>時間は一人になる状況を避ける</a:t>
            </a:r>
            <a:r>
              <a:rPr lang="en-US" altLang="ja-JP" sz="3200" b="1" dirty="0">
                <a:solidFill>
                  <a:srgbClr val="C00000"/>
                </a:solidFill>
                <a:latin typeface="BIZ UDGothic" panose="020B0400000000000000" pitchFamily="49" charset="-128"/>
                <a:ea typeface="BIZ UDGothic" panose="020B0400000000000000" pitchFamily="49" charset="-128"/>
              </a:rPr>
              <a:t>	</a:t>
            </a:r>
            <a:br>
              <a:rPr lang="en-US" altLang="ja-JP" sz="3200" b="1" dirty="0">
                <a:solidFill>
                  <a:srgbClr val="C00000"/>
                </a:solidFill>
                <a:latin typeface="BIZ UDGothic" panose="020B0400000000000000" pitchFamily="49" charset="-128"/>
                <a:ea typeface="BIZ UDGothic" panose="020B0400000000000000" pitchFamily="49" charset="-128"/>
              </a:rPr>
            </a:br>
            <a:r>
              <a:rPr lang="ja-JP" altLang="en-US" sz="3200" b="1">
                <a:latin typeface="BIZ UDGothic" panose="020B0400000000000000" pitchFamily="49" charset="-128"/>
                <a:ea typeface="BIZ UDGothic" panose="020B0400000000000000" pitchFamily="49" charset="-128"/>
              </a:rPr>
              <a:t>（後から状態が悪化しうることに留意）</a:t>
            </a:r>
            <a:endParaRPr lang="en-US" altLang="ja-JP" sz="3200" b="1" dirty="0">
              <a:latin typeface="BIZ UDGothic" panose="020B0400000000000000" pitchFamily="49" charset="-128"/>
              <a:ea typeface="BIZ UDGothic" panose="020B0400000000000000" pitchFamily="49" charset="-128"/>
            </a:endParaRPr>
          </a:p>
        </p:txBody>
      </p:sp>
      <p:sp>
        <p:nvSpPr>
          <p:cNvPr id="5" name="テキスト ボックス 4">
            <a:extLst>
              <a:ext uri="{FF2B5EF4-FFF2-40B4-BE49-F238E27FC236}">
                <a16:creationId xmlns:a16="http://schemas.microsoft.com/office/drawing/2014/main" id="{71A03FFC-CDD3-51FD-5FD8-5C2C405C1CAA}"/>
              </a:ext>
            </a:extLst>
          </p:cNvPr>
          <p:cNvSpPr txBox="1"/>
          <p:nvPr/>
        </p:nvSpPr>
        <p:spPr>
          <a:xfrm>
            <a:off x="5329349" y="6198255"/>
            <a:ext cx="60244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日本臨床スポーツ医学会脳神経外科部会</a:t>
            </a:r>
            <a:endParaRPr kumimoji="1" lang="en-US" altLang="ja-JP" sz="1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https://</a:t>
            </a:r>
            <a:r>
              <a:rPr kumimoji="1" lang="en-US" altLang="ja-JP" sz="1400" b="0" i="0" u="none" strike="noStrike" kern="1200" cap="none" spc="0" normalizeH="0" baseline="0" noProof="0" dirty="0" err="1">
                <a:ln>
                  <a:noFill/>
                </a:ln>
                <a:solidFill>
                  <a:prstClr val="black"/>
                </a:solidFill>
                <a:effectLst/>
                <a:uLnTx/>
                <a:uFillTx/>
                <a:latin typeface="BIZ UDGothic" panose="020B0400000000000000" pitchFamily="49" charset="-128"/>
                <a:ea typeface="BIZ UDGothic" panose="020B0400000000000000" pitchFamily="49" charset="-128"/>
              </a:rPr>
              <a:t>www.rinspo.jp</a:t>
            </a:r>
            <a:r>
              <a:rPr kumimoji="1" lang="en-US" altLang="ja-JP" sz="1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/files/proposal_20-2_130306.pdf</a:t>
            </a:r>
            <a:endPar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7" name="スライド番号プレースホルダー 3">
            <a:extLst>
              <a:ext uri="{FF2B5EF4-FFF2-40B4-BE49-F238E27FC236}">
                <a16:creationId xmlns:a16="http://schemas.microsoft.com/office/drawing/2014/main" id="{D4A8E589-C454-A52C-562B-88EE4B062980}"/>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12</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90166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5598D3D-B006-B2F8-8606-85E72457F9D7}"/>
              </a:ext>
            </a:extLst>
          </p:cNvPr>
          <p:cNvSpPr/>
          <p:nvPr/>
        </p:nvSpPr>
        <p:spPr>
          <a:xfrm>
            <a:off x="492592" y="1381814"/>
            <a:ext cx="11280941" cy="5043370"/>
          </a:xfrm>
          <a:prstGeom prst="roundRect">
            <a:avLst>
              <a:gd name="adj" fmla="val 8570"/>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nSpc>
                <a:spcPct val="150000"/>
              </a:lnSpc>
              <a:defRPr/>
            </a:pPr>
            <a:endParaRPr lang="en-GB" altLang="ja-JP" sz="2800" b="1" dirty="0">
              <a:solidFill>
                <a:srgbClr val="C00000"/>
              </a:solidFill>
              <a:latin typeface="BIZ UDGothic" panose="020B0400000000000000" pitchFamily="49" charset="-128"/>
              <a:ea typeface="BIZ UDGothic" panose="020B0400000000000000" pitchFamily="49" charset="-128"/>
            </a:endParaRPr>
          </a:p>
        </p:txBody>
      </p:sp>
      <p:sp>
        <p:nvSpPr>
          <p:cNvPr id="2" name="タイトル 1"/>
          <p:cNvSpPr>
            <a:spLocks noGrp="1"/>
          </p:cNvSpPr>
          <p:nvPr>
            <p:ph type="title"/>
          </p:nvPr>
        </p:nvSpPr>
        <p:spPr>
          <a:xfrm>
            <a:off x="0" y="0"/>
            <a:ext cx="12192000" cy="1080000"/>
          </a:xfrm>
          <a:solidFill>
            <a:schemeClr val="bg1">
              <a:lumMod val="95000"/>
            </a:schemeClr>
          </a:solidFill>
        </p:spPr>
        <p:txBody>
          <a:bodyPr>
            <a:normAutofit/>
          </a:bodyPr>
          <a:lstStyle/>
          <a:p>
            <a:pPr algn="ctr"/>
            <a:r>
              <a:rPr kumimoji="1" lang="ja-JP" altLang="en-US" sz="5400" b="1">
                <a:latin typeface="BIZ UDGothic" panose="020B0400000000000000" pitchFamily="49" charset="-128"/>
                <a:ea typeface="BIZ UDGothic" panose="020B0400000000000000" pitchFamily="49" charset="-128"/>
              </a:rPr>
              <a:t>救急車が来るまでの</a:t>
            </a:r>
            <a:r>
              <a:rPr lang="ja-JP" altLang="en-US" sz="5400" b="1">
                <a:latin typeface="BIZ UDGothic" panose="020B0400000000000000" pitchFamily="49" charset="-128"/>
                <a:ea typeface="BIZ UDGothic" panose="020B0400000000000000" pitchFamily="49" charset="-128"/>
              </a:rPr>
              <a:t>対応</a:t>
            </a:r>
            <a:endParaRPr kumimoji="1" lang="ja-JP" altLang="en-US" sz="5400" b="1">
              <a:latin typeface="BIZ UDGothic" panose="020B0400000000000000" pitchFamily="49" charset="-128"/>
              <a:ea typeface="BIZ UDGothic" panose="020B0400000000000000" pitchFamily="49" charset="-128"/>
            </a:endParaRPr>
          </a:p>
        </p:txBody>
      </p:sp>
      <p:sp>
        <p:nvSpPr>
          <p:cNvPr id="3" name="コンテンツ プレースホルダー 2"/>
          <p:cNvSpPr>
            <a:spLocks noGrp="1"/>
          </p:cNvSpPr>
          <p:nvPr>
            <p:ph idx="1"/>
          </p:nvPr>
        </p:nvSpPr>
        <p:spPr>
          <a:xfrm>
            <a:off x="633983" y="1427559"/>
            <a:ext cx="11139550" cy="4530725"/>
          </a:xfrm>
        </p:spPr>
        <p:txBody>
          <a:bodyPr>
            <a:noAutofit/>
          </a:bodyPr>
          <a:lstStyle/>
          <a:p>
            <a:pPr>
              <a:lnSpc>
                <a:spcPct val="100000"/>
              </a:lnSpc>
              <a:spcBef>
                <a:spcPts val="0"/>
              </a:spcBef>
            </a:pPr>
            <a:r>
              <a:rPr kumimoji="1" lang="ja-JP" altLang="en-US" spc="-150" dirty="0">
                <a:latin typeface="BIZ UDGothic" panose="020B0400000000000000" pitchFamily="49" charset="-128"/>
                <a:ea typeface="BIZ UDGothic" panose="020B0400000000000000" pitchFamily="49" charset="-128"/>
              </a:rPr>
              <a:t>呼吸が苦しい、呼吸の確認が困難など、剣道具をはずした方がよい場合は、</a:t>
            </a:r>
            <a:r>
              <a:rPr kumimoji="1" lang="ja-JP" altLang="en-US" b="1" spc="-150" dirty="0">
                <a:solidFill>
                  <a:srgbClr val="C00000"/>
                </a:solidFill>
                <a:latin typeface="BIZ UDGothic" panose="020B0400000000000000" pitchFamily="49" charset="-128"/>
                <a:ea typeface="BIZ UDGothic" panose="020B0400000000000000" pitchFamily="49" charset="-128"/>
              </a:rPr>
              <a:t>頭を大きく動かさないように</a:t>
            </a:r>
            <a:r>
              <a:rPr kumimoji="1" lang="ja-JP" altLang="en-US" spc="-150" dirty="0">
                <a:solidFill>
                  <a:srgbClr val="C00000"/>
                </a:solidFill>
                <a:latin typeface="BIZ UDGothic" panose="020B0400000000000000" pitchFamily="49" charset="-128"/>
                <a:ea typeface="BIZ UDGothic" panose="020B0400000000000000" pitchFamily="49" charset="-128"/>
              </a:rPr>
              <a:t>、</a:t>
            </a:r>
            <a:r>
              <a:rPr lang="ja-JP" altLang="en-US" b="1" spc="-150" dirty="0">
                <a:solidFill>
                  <a:srgbClr val="C00000"/>
                </a:solidFill>
                <a:latin typeface="BIZ UDGothic" panose="020B0400000000000000" pitchFamily="49" charset="-128"/>
                <a:ea typeface="BIZ UDGothic" panose="020B0400000000000000" pitchFamily="49" charset="-128"/>
              </a:rPr>
              <a:t>ふたり</a:t>
            </a:r>
            <a:r>
              <a:rPr kumimoji="1" lang="ja-JP" altLang="en-US" b="1" spc="-150" dirty="0">
                <a:solidFill>
                  <a:srgbClr val="C00000"/>
                </a:solidFill>
                <a:latin typeface="BIZ UDGothic" panose="020B0400000000000000" pitchFamily="49" charset="-128"/>
                <a:ea typeface="BIZ UDGothic" panose="020B0400000000000000" pitchFamily="49" charset="-128"/>
              </a:rPr>
              <a:t>で協力して</a:t>
            </a:r>
            <a:r>
              <a:rPr lang="ja-JP" altLang="en-US" b="1" spc="-150" dirty="0">
                <a:solidFill>
                  <a:srgbClr val="C00000"/>
                </a:solidFill>
                <a:latin typeface="BIZ UDGothic" panose="020B0400000000000000" pitchFamily="49" charset="-128"/>
                <a:ea typeface="BIZ UDGothic" panose="020B0400000000000000" pitchFamily="49" charset="-128"/>
              </a:rPr>
              <a:t> </a:t>
            </a:r>
            <a:r>
              <a:rPr kumimoji="1" lang="ja-JP" altLang="en-US" spc="-150" dirty="0">
                <a:latin typeface="BIZ UDGothic" panose="020B0400000000000000" pitchFamily="49" charset="-128"/>
                <a:ea typeface="BIZ UDGothic" panose="020B0400000000000000" pitchFamily="49" charset="-128"/>
              </a:rPr>
              <a:t>剣道具をはずしましょう</a:t>
            </a:r>
            <a:br>
              <a:rPr kumimoji="1" lang="en-US" altLang="ja-JP" spc="-150" dirty="0">
                <a:latin typeface="BIZ UDGothic" panose="020B0400000000000000" pitchFamily="49" charset="-128"/>
                <a:ea typeface="BIZ UDGothic" panose="020B0400000000000000" pitchFamily="49" charset="-128"/>
              </a:rPr>
            </a:br>
            <a:br>
              <a:rPr lang="en-US" altLang="ja-JP" sz="1000" spc="-150" dirty="0">
                <a:latin typeface="BIZ UDGothic" panose="020B0400000000000000" pitchFamily="49" charset="-128"/>
                <a:ea typeface="BIZ UDGothic" panose="020B0400000000000000" pitchFamily="49" charset="-128"/>
              </a:rPr>
            </a:br>
            <a:r>
              <a:rPr lang="ja-JP" altLang="en-US" spc="-150" dirty="0">
                <a:latin typeface="BIZ UDGothic" panose="020B0400000000000000" pitchFamily="49" charset="-128"/>
                <a:ea typeface="BIZ UDGothic" panose="020B0400000000000000" pitchFamily="49" charset="-128"/>
              </a:rPr>
              <a:t>袴の紐をゆるめ、</a:t>
            </a:r>
            <a:r>
              <a:rPr lang="ja-JP" altLang="en-US" b="1" spc="-150" dirty="0">
                <a:solidFill>
                  <a:srgbClr val="C00000"/>
                </a:solidFill>
                <a:latin typeface="BIZ UDGothic" panose="020B0400000000000000" pitchFamily="49" charset="-128"/>
                <a:ea typeface="BIZ UDGothic" panose="020B0400000000000000" pitchFamily="49" charset="-128"/>
              </a:rPr>
              <a:t>呼吸しやすい状態に</a:t>
            </a:r>
            <a:r>
              <a:rPr lang="en-US" altLang="ja-JP" b="1" spc="-150" dirty="0">
                <a:solidFill>
                  <a:srgbClr val="C00000"/>
                </a:solidFill>
                <a:latin typeface="BIZ UDGothic" panose="020B0400000000000000" pitchFamily="49" charset="-128"/>
                <a:ea typeface="BIZ UDGothic" panose="020B0400000000000000" pitchFamily="49" charset="-128"/>
              </a:rPr>
              <a:t> </a:t>
            </a:r>
            <a:r>
              <a:rPr lang="ja-JP" altLang="en-US" spc="-150" dirty="0">
                <a:latin typeface="BIZ UDGothic" panose="020B0400000000000000" pitchFamily="49" charset="-128"/>
                <a:ea typeface="BIZ UDGothic" panose="020B0400000000000000" pitchFamily="49" charset="-128"/>
              </a:rPr>
              <a:t>しましょう</a:t>
            </a:r>
            <a:endParaRPr lang="en-US" altLang="ja-JP" spc="-150" dirty="0">
              <a:latin typeface="BIZ UDGothic" panose="020B0400000000000000" pitchFamily="49" charset="-128"/>
              <a:ea typeface="BIZ UDGothic" panose="020B0400000000000000" pitchFamily="49" charset="-128"/>
            </a:endParaRPr>
          </a:p>
          <a:p>
            <a:pPr>
              <a:lnSpc>
                <a:spcPct val="100000"/>
              </a:lnSpc>
              <a:spcBef>
                <a:spcPts val="0"/>
              </a:spcBef>
            </a:pPr>
            <a:endParaRPr lang="en-US" altLang="ja-JP" spc="-150" dirty="0">
              <a:latin typeface="BIZ UDGothic" panose="020B0400000000000000" pitchFamily="49" charset="-128"/>
              <a:ea typeface="BIZ UDGothic" panose="020B0400000000000000" pitchFamily="49" charset="-128"/>
            </a:endParaRPr>
          </a:p>
          <a:p>
            <a:pPr>
              <a:lnSpc>
                <a:spcPct val="100000"/>
              </a:lnSpc>
              <a:spcBef>
                <a:spcPts val="0"/>
              </a:spcBef>
              <a:spcAft>
                <a:spcPts val="1800"/>
              </a:spcAft>
            </a:pPr>
            <a:r>
              <a:rPr kumimoji="1" lang="ja-JP" altLang="en-US" spc="-150" dirty="0">
                <a:latin typeface="BIZ UDGothic" panose="020B0400000000000000" pitchFamily="49" charset="-128"/>
                <a:ea typeface="BIZ UDGothic" panose="020B0400000000000000" pitchFamily="49" charset="-128"/>
              </a:rPr>
              <a:t>本人の意識がもうろうとしている場合は、速やかに</a:t>
            </a:r>
            <a:r>
              <a:rPr kumimoji="1" lang="en-US" altLang="ja-JP" spc="-150" dirty="0">
                <a:latin typeface="BIZ UDGothic" panose="020B0400000000000000" pitchFamily="49" charset="-128"/>
                <a:ea typeface="BIZ UDGothic" panose="020B0400000000000000" pitchFamily="49" charset="-128"/>
              </a:rPr>
              <a:t> </a:t>
            </a:r>
            <a:r>
              <a:rPr lang="ja-JP" altLang="en-US" b="1" spc="-150" dirty="0">
                <a:solidFill>
                  <a:srgbClr val="C00000"/>
                </a:solidFill>
                <a:latin typeface="BIZ UDGothic" panose="020B0400000000000000" pitchFamily="49" charset="-128"/>
                <a:ea typeface="BIZ UDGothic" panose="020B0400000000000000" pitchFamily="49" charset="-128"/>
              </a:rPr>
              <a:t>その人の</a:t>
            </a:r>
            <a:r>
              <a:rPr kumimoji="1" lang="ja-JP" altLang="en-US" b="1" spc="-150" dirty="0">
                <a:solidFill>
                  <a:srgbClr val="C00000"/>
                </a:solidFill>
                <a:latin typeface="BIZ UDGothic" panose="020B0400000000000000" pitchFamily="49" charset="-128"/>
                <a:ea typeface="BIZ UDGothic" panose="020B0400000000000000" pitchFamily="49" charset="-128"/>
              </a:rPr>
              <a:t>情報（住所、氏名、生年月日、連絡先）</a:t>
            </a:r>
            <a:r>
              <a:rPr kumimoji="1" lang="ja-JP" altLang="en-US" spc="-150" dirty="0">
                <a:latin typeface="BIZ UDGothic" panose="020B0400000000000000" pitchFamily="49" charset="-128"/>
                <a:ea typeface="BIZ UDGothic" panose="020B0400000000000000" pitchFamily="49" charset="-128"/>
              </a:rPr>
              <a:t>を集めておきましょう</a:t>
            </a:r>
            <a:endParaRPr kumimoji="1" lang="en-US" altLang="ja-JP" spc="-150" dirty="0">
              <a:latin typeface="BIZ UDGothic" panose="020B0400000000000000" pitchFamily="49" charset="-128"/>
              <a:ea typeface="BIZ UDGothic" panose="020B0400000000000000" pitchFamily="49" charset="-128"/>
            </a:endParaRPr>
          </a:p>
          <a:p>
            <a:pPr>
              <a:lnSpc>
                <a:spcPct val="100000"/>
              </a:lnSpc>
              <a:spcBef>
                <a:spcPts val="0"/>
              </a:spcBef>
              <a:spcAft>
                <a:spcPts val="1800"/>
              </a:spcAft>
            </a:pPr>
            <a:endParaRPr kumimoji="1" lang="en-US" altLang="ja-JP" sz="1000" spc="-150" dirty="0">
              <a:latin typeface="BIZ UDGothic" panose="020B0400000000000000" pitchFamily="49" charset="-128"/>
              <a:ea typeface="BIZ UDGothic" panose="020B0400000000000000" pitchFamily="49" charset="-128"/>
            </a:endParaRPr>
          </a:p>
          <a:p>
            <a:pPr>
              <a:lnSpc>
                <a:spcPct val="100000"/>
              </a:lnSpc>
              <a:spcBef>
                <a:spcPts val="0"/>
              </a:spcBef>
              <a:spcAft>
                <a:spcPts val="1800"/>
              </a:spcAft>
            </a:pPr>
            <a:r>
              <a:rPr kumimoji="1" lang="ja-JP" altLang="en-US" b="1" spc="-150" dirty="0">
                <a:solidFill>
                  <a:srgbClr val="C00000"/>
                </a:solidFill>
                <a:latin typeface="BIZ UDGothic" panose="020B0400000000000000" pitchFamily="49" charset="-128"/>
                <a:ea typeface="BIZ UDGothic" panose="020B0400000000000000" pitchFamily="49" charset="-128"/>
              </a:rPr>
              <a:t>患者をよく知る家族・パートナー、親友、同僚等が必ず</a:t>
            </a:r>
            <a:r>
              <a:rPr lang="ja-JP" altLang="en-US" b="1" spc="-150" dirty="0">
                <a:solidFill>
                  <a:srgbClr val="C00000"/>
                </a:solidFill>
                <a:latin typeface="BIZ UDGothic" panose="020B0400000000000000" pitchFamily="49" charset="-128"/>
                <a:ea typeface="BIZ UDGothic" panose="020B0400000000000000" pitchFamily="49" charset="-128"/>
              </a:rPr>
              <a:t>救急車に同乗する</a:t>
            </a:r>
            <a:r>
              <a:rPr lang="en-US" altLang="ja-JP" b="1" spc="-150" dirty="0">
                <a:solidFill>
                  <a:srgbClr val="C00000"/>
                </a:solidFill>
                <a:latin typeface="BIZ UDGothic" panose="020B0400000000000000" pitchFamily="49" charset="-128"/>
                <a:ea typeface="BIZ UDGothic" panose="020B0400000000000000" pitchFamily="49" charset="-128"/>
              </a:rPr>
              <a:t> </a:t>
            </a:r>
            <a:r>
              <a:rPr lang="ja-JP" altLang="en-US" spc="-150" dirty="0">
                <a:latin typeface="BIZ UDGothic" panose="020B0400000000000000" pitchFamily="49" charset="-128"/>
                <a:ea typeface="BIZ UDGothic" panose="020B0400000000000000" pitchFamily="49" charset="-128"/>
              </a:rPr>
              <a:t>よう声掛けをしましょう</a:t>
            </a:r>
            <a:endParaRPr kumimoji="1" lang="ja-JP" altLang="en-US" spc="-150" dirty="0">
              <a:latin typeface="BIZ UDGothic" panose="020B0400000000000000" pitchFamily="49" charset="-128"/>
              <a:ea typeface="BIZ UDGothic" panose="020B0400000000000000" pitchFamily="49" charset="-128"/>
            </a:endParaRPr>
          </a:p>
        </p:txBody>
      </p:sp>
      <p:pic>
        <p:nvPicPr>
          <p:cNvPr id="13314" name="Picture 2" descr="https://www.city.minoh.lg.jp/kyuukyuu/images/oukyuteateirasuto.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54246" y="32330"/>
            <a:ext cx="1883202"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D57931DC-A8D4-35D3-D092-E23081782C76}"/>
              </a:ext>
            </a:extLst>
          </p:cNvPr>
          <p:cNvSpPr txBox="1"/>
          <p:nvPr/>
        </p:nvSpPr>
        <p:spPr>
          <a:xfrm>
            <a:off x="8491119" y="6405598"/>
            <a:ext cx="3282414" cy="315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剣道救急ハンドブック第</a:t>
            </a:r>
            <a:r>
              <a:rPr kumimoji="1" lang="en-US" altLang="ja-JP"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4</a:t>
            </a: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版</a:t>
            </a:r>
            <a:endParaRPr kumimoji="1" lang="en-US" altLang="ja-JP"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7" name="スライド番号プレースホルダー 3">
            <a:extLst>
              <a:ext uri="{FF2B5EF4-FFF2-40B4-BE49-F238E27FC236}">
                <a16:creationId xmlns:a16="http://schemas.microsoft.com/office/drawing/2014/main" id="{728C24FF-674F-C7EC-F20E-BA31F6DA221F}"/>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13</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98366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641684" y="4968875"/>
            <a:ext cx="11216019" cy="1752600"/>
          </a:xfrm>
        </p:spPr>
        <p:txBody>
          <a:bodyPr>
            <a:normAutofit/>
          </a:bodyPr>
          <a:lstStyle/>
          <a:p>
            <a:pPr lvl="4" algn="l"/>
            <a:r>
              <a:rPr lang="ja-JP" altLang="en-US" sz="4400" b="1">
                <a:solidFill>
                  <a:schemeClr val="tx1"/>
                </a:solidFill>
                <a:latin typeface="BIZ UDGothic" panose="020B0400000000000000" pitchFamily="49" charset="-128"/>
                <a:ea typeface="BIZ UDGothic" panose="020B0400000000000000" pitchFamily="49" charset="-128"/>
              </a:rPr>
              <a:t>１．</a:t>
            </a:r>
            <a:r>
              <a:rPr kumimoji="1" lang="ja-JP" altLang="en-US" sz="4400" b="1">
                <a:solidFill>
                  <a:schemeClr val="tx1"/>
                </a:solidFill>
                <a:latin typeface="BIZ UDGothic" panose="020B0400000000000000" pitchFamily="49" charset="-128"/>
                <a:ea typeface="BIZ UDGothic" panose="020B0400000000000000" pitchFamily="49" charset="-128"/>
              </a:rPr>
              <a:t>セカンドインパクト症候群</a:t>
            </a:r>
            <a:endParaRPr kumimoji="1" lang="en-US" altLang="ja-JP" sz="4400" b="1">
              <a:solidFill>
                <a:schemeClr val="tx1"/>
              </a:solidFill>
              <a:latin typeface="BIZ UDGothic" panose="020B0400000000000000" pitchFamily="49" charset="-128"/>
              <a:ea typeface="BIZ UDGothic" panose="020B0400000000000000" pitchFamily="49" charset="-128"/>
            </a:endParaRPr>
          </a:p>
          <a:p>
            <a:pPr lvl="4" algn="l"/>
            <a:r>
              <a:rPr lang="ja-JP" altLang="en-US" sz="4400" b="1">
                <a:latin typeface="BIZ UDGothic" panose="020B0400000000000000" pitchFamily="49" charset="-128"/>
                <a:ea typeface="BIZ UDGothic" panose="020B0400000000000000" pitchFamily="49" charset="-128"/>
              </a:rPr>
              <a:t>２．</a:t>
            </a:r>
            <a:r>
              <a:rPr lang="ja-JP" altLang="en-US" sz="4400" b="1">
                <a:solidFill>
                  <a:schemeClr val="tx1"/>
                </a:solidFill>
                <a:latin typeface="BIZ UDGothic" panose="020B0400000000000000" pitchFamily="49" charset="-128"/>
                <a:ea typeface="BIZ UDGothic" panose="020B0400000000000000" pitchFamily="49" charset="-128"/>
              </a:rPr>
              <a:t>外傷性脳脊髄液減少症</a:t>
            </a:r>
            <a:endParaRPr kumimoji="1" lang="ja-JP" altLang="en-US" sz="4400" b="1">
              <a:solidFill>
                <a:schemeClr val="tx1"/>
              </a:solidFill>
              <a:latin typeface="BIZ UDGothic" panose="020B0400000000000000" pitchFamily="49" charset="-128"/>
              <a:ea typeface="BIZ UDGothic" panose="020B0400000000000000" pitchFamily="49" charset="-128"/>
            </a:endParaRPr>
          </a:p>
        </p:txBody>
      </p:sp>
      <p:sp>
        <p:nvSpPr>
          <p:cNvPr id="3" name="スライド番号プレースホルダー 3">
            <a:extLst>
              <a:ext uri="{FF2B5EF4-FFF2-40B4-BE49-F238E27FC236}">
                <a16:creationId xmlns:a16="http://schemas.microsoft.com/office/drawing/2014/main" id="{4E469AB4-8664-6B70-0D83-C52E08AC9F1E}"/>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14</a:t>
            </a:fld>
            <a:endParaRPr kumimoji="1" lang="ja-JP" altLang="en-US">
              <a:latin typeface="BIZ UDGothic" panose="020B0400000000000000" pitchFamily="49" charset="-128"/>
              <a:ea typeface="BIZ UDGothic" panose="020B0400000000000000" pitchFamily="49" charset="-128"/>
            </a:endParaRPr>
          </a:p>
        </p:txBody>
      </p:sp>
      <p:sp>
        <p:nvSpPr>
          <p:cNvPr id="2" name="タイトル 3">
            <a:extLst>
              <a:ext uri="{FF2B5EF4-FFF2-40B4-BE49-F238E27FC236}">
                <a16:creationId xmlns:a16="http://schemas.microsoft.com/office/drawing/2014/main" id="{949A6919-A5FB-1BEC-426F-B7D2B0BDEBB1}"/>
              </a:ext>
            </a:extLst>
          </p:cNvPr>
          <p:cNvSpPr txBox="1">
            <a:spLocks/>
          </p:cNvSpPr>
          <p:nvPr/>
        </p:nvSpPr>
        <p:spPr>
          <a:xfrm>
            <a:off x="641684" y="1709738"/>
            <a:ext cx="11550316" cy="287972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4000" b="1" kern="1200">
                <a:solidFill>
                  <a:schemeClr val="tx1"/>
                </a:solidFill>
                <a:latin typeface="+mj-lt"/>
                <a:ea typeface="+mj-ea"/>
                <a:cs typeface="+mj-cs"/>
              </a:defRPr>
            </a:lvl1pPr>
          </a:lstStyle>
          <a:p>
            <a:r>
              <a:rPr lang="en-US" altLang="ja-JP" sz="6000" spc="-300">
                <a:latin typeface="BIZ UDGothic" panose="020B0400000000000000" pitchFamily="49" charset="-128"/>
                <a:ea typeface="BIZ UDGothic" panose="020B0400000000000000" pitchFamily="49" charset="-128"/>
              </a:rPr>
              <a:t>III</a:t>
            </a:r>
            <a:r>
              <a:rPr lang="en-US" altLang="ja-JP" sz="6000">
                <a:latin typeface="BIZ UDGothic" panose="020B0400000000000000" pitchFamily="49" charset="-128"/>
                <a:ea typeface="BIZ UDGothic" panose="020B0400000000000000" pitchFamily="49" charset="-128"/>
              </a:rPr>
              <a:t>.</a:t>
            </a:r>
            <a:r>
              <a:rPr lang="ja-JP" altLang="en-US" sz="6000">
                <a:latin typeface="BIZ UDGothic" panose="020B0400000000000000" pitchFamily="49" charset="-128"/>
                <a:ea typeface="BIZ UDGothic" panose="020B0400000000000000" pitchFamily="49" charset="-128"/>
              </a:rPr>
              <a:t>頭部を強打した後に</a:t>
            </a:r>
            <a:endParaRPr lang="en-US" altLang="ja-JP" sz="6000">
              <a:latin typeface="BIZ UDGothic" panose="020B0400000000000000" pitchFamily="49" charset="-128"/>
              <a:ea typeface="BIZ UDGothic" panose="020B0400000000000000" pitchFamily="49" charset="-128"/>
            </a:endParaRPr>
          </a:p>
          <a:p>
            <a:r>
              <a:rPr lang="ja-JP" altLang="en-US" sz="6000">
                <a:latin typeface="BIZ UDGothic" panose="020B0400000000000000" pitchFamily="49" charset="-128"/>
                <a:ea typeface="BIZ UDGothic" panose="020B0400000000000000" pitchFamily="49" charset="-128"/>
              </a:rPr>
              <a:t>　　　　　　　起こりうること</a:t>
            </a:r>
            <a:endParaRPr lang="ja-JP" altLang="en-US" sz="440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58666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3F7A1EF8-900F-2E2A-8D9E-AC063E4DC37E}"/>
              </a:ext>
            </a:extLst>
          </p:cNvPr>
          <p:cNvSpPr/>
          <p:nvPr/>
        </p:nvSpPr>
        <p:spPr>
          <a:xfrm>
            <a:off x="488271" y="1629922"/>
            <a:ext cx="11280941" cy="4239936"/>
          </a:xfrm>
          <a:prstGeom prst="roundRect">
            <a:avLst>
              <a:gd name="adj" fmla="val 10192"/>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spcAft>
                <a:spcPts val="600"/>
              </a:spcAft>
              <a:defRPr/>
            </a:pPr>
            <a:endParaRPr lang="en-GB" altLang="ja-JP" sz="2800" b="1">
              <a:solidFill>
                <a:srgbClr val="C00000"/>
              </a:solidFill>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D253BD0F-46B7-7439-67CC-A76C849A298E}"/>
              </a:ext>
            </a:extLst>
          </p:cNvPr>
          <p:cNvSpPr>
            <a:spLocks noGrp="1"/>
          </p:cNvSpPr>
          <p:nvPr>
            <p:ph type="title"/>
          </p:nvPr>
        </p:nvSpPr>
        <p:spPr>
          <a:xfrm>
            <a:off x="0" y="11831"/>
            <a:ext cx="12192000" cy="1080000"/>
          </a:xfrm>
          <a:solidFill>
            <a:schemeClr val="bg1">
              <a:lumMod val="95000"/>
            </a:schemeClr>
          </a:solidFill>
        </p:spPr>
        <p:txBody>
          <a:bodyPr>
            <a:normAutofit/>
          </a:bodyPr>
          <a:lstStyle/>
          <a:p>
            <a:pPr algn="ctr"/>
            <a:r>
              <a:rPr kumimoji="1" lang="ja-JP" altLang="en-US" sz="5400" b="1">
                <a:solidFill>
                  <a:schemeClr val="tx1"/>
                </a:solidFill>
                <a:latin typeface="BIZ UDGothic" panose="020B0400000000000000" pitchFamily="49" charset="-128"/>
                <a:ea typeface="BIZ UDGothic" panose="020B0400000000000000" pitchFamily="49" charset="-128"/>
              </a:rPr>
              <a:t>１．セカンドインパクト症候群</a:t>
            </a:r>
            <a:endParaRPr kumimoji="1" lang="ja-JP" altLang="en-US" sz="5400" b="1">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9F810A22-B744-ECFD-2A35-2A78E51605C9}"/>
              </a:ext>
            </a:extLst>
          </p:cNvPr>
          <p:cNvSpPr>
            <a:spLocks noGrp="1"/>
          </p:cNvSpPr>
          <p:nvPr>
            <p:ph idx="1"/>
          </p:nvPr>
        </p:nvSpPr>
        <p:spPr>
          <a:xfrm>
            <a:off x="838200" y="1679082"/>
            <a:ext cx="10624718" cy="4351338"/>
          </a:xfrm>
        </p:spPr>
        <p:txBody>
          <a:bodyPr>
            <a:normAutofit/>
          </a:bodyPr>
          <a:lstStyle/>
          <a:p>
            <a:pPr algn="l">
              <a:lnSpc>
                <a:spcPct val="150000"/>
              </a:lnSpc>
              <a:spcBef>
                <a:spcPts val="0"/>
              </a:spcBef>
              <a:spcAft>
                <a:spcPts val="1800"/>
              </a:spcAft>
            </a:pPr>
            <a:r>
              <a:rPr lang="ja-JP" altLang="en-US" b="0" i="0" u="none" strike="noStrike" spc="-150" baseline="0">
                <a:latin typeface="BIZ UDGothic" panose="020B0400000000000000" pitchFamily="49" charset="-128"/>
                <a:ea typeface="BIZ UDGothic" panose="020B0400000000000000" pitchFamily="49" charset="-128"/>
              </a:rPr>
              <a:t>脳しんとう</a:t>
            </a:r>
            <a:r>
              <a:rPr lang="ja-JP" altLang="en-US" spc="-150">
                <a:latin typeface="BIZ UDGothic" panose="020B0400000000000000" pitchFamily="49" charset="-128"/>
                <a:ea typeface="BIZ UDGothic" panose="020B0400000000000000" pitchFamily="49" charset="-128"/>
              </a:rPr>
              <a:t>後に、</a:t>
            </a:r>
            <a:r>
              <a:rPr lang="ja-JP" altLang="en-US" u="sng" spc="-150">
                <a:latin typeface="BIZ UDGothic" panose="020B0400000000000000" pitchFamily="49" charset="-128"/>
                <a:ea typeface="BIZ UDGothic" panose="020B0400000000000000" pitchFamily="49" charset="-128"/>
              </a:rPr>
              <a:t>再び</a:t>
            </a:r>
            <a:r>
              <a:rPr lang="ja-JP" altLang="en-US" b="0" i="0" u="sng" strike="noStrike" spc="-150" baseline="0">
                <a:latin typeface="BIZ UDGothic" panose="020B0400000000000000" pitchFamily="49" charset="-128"/>
                <a:ea typeface="BIZ UDGothic" panose="020B0400000000000000" pitchFamily="49" charset="-128"/>
              </a:rPr>
              <a:t>頭部に衝撃が加わる</a:t>
            </a:r>
            <a:r>
              <a:rPr lang="ja-JP" altLang="en-US" b="0" i="0" u="none" strike="noStrike" spc="-150" baseline="0">
                <a:latin typeface="BIZ UDGothic" panose="020B0400000000000000" pitchFamily="49" charset="-128"/>
                <a:ea typeface="BIZ UDGothic" panose="020B0400000000000000" pitchFamily="49" charset="-128"/>
              </a:rPr>
              <a:t>ことで生じる</a:t>
            </a:r>
            <a:r>
              <a:rPr lang="ja-JP" altLang="en-US" spc="-150">
                <a:latin typeface="BIZ UDGothic" panose="020B0400000000000000" pitchFamily="49" charset="-128"/>
                <a:ea typeface="BIZ UDGothic" panose="020B0400000000000000" pitchFamily="49" charset="-128"/>
              </a:rPr>
              <a:t>傷害です</a:t>
            </a:r>
            <a:endParaRPr lang="en-US" altLang="ja-JP" b="0" i="0" u="none" strike="noStrike" spc="-150" baseline="0">
              <a:latin typeface="BIZ UDGothic" panose="020B0400000000000000" pitchFamily="49" charset="-128"/>
              <a:ea typeface="BIZ UDGothic" panose="020B0400000000000000" pitchFamily="49" charset="-128"/>
            </a:endParaRPr>
          </a:p>
          <a:p>
            <a:pPr algn="l">
              <a:lnSpc>
                <a:spcPct val="150000"/>
              </a:lnSpc>
              <a:spcBef>
                <a:spcPts val="0"/>
              </a:spcBef>
              <a:spcAft>
                <a:spcPts val="1800"/>
              </a:spcAft>
            </a:pPr>
            <a:r>
              <a:rPr lang="ja-JP" altLang="en-US" b="1" i="0" u="none" strike="noStrike" spc="-150" baseline="0">
                <a:solidFill>
                  <a:srgbClr val="C00000"/>
                </a:solidFill>
                <a:latin typeface="BIZ UDGothic" panose="020B0400000000000000" pitchFamily="49" charset="-128"/>
                <a:ea typeface="BIZ UDGothic" panose="020B0400000000000000" pitchFamily="49" charset="-128"/>
              </a:rPr>
              <a:t>衝撃が軽度でも</a:t>
            </a:r>
            <a:r>
              <a:rPr lang="ja-JP" altLang="en-US" b="1" spc="-150">
                <a:latin typeface="BIZ UDGothic" panose="020B0400000000000000" pitchFamily="49" charset="-128"/>
                <a:ea typeface="BIZ UDGothic" panose="020B0400000000000000" pitchFamily="49" charset="-128"/>
              </a:rPr>
              <a:t>、</a:t>
            </a:r>
            <a:r>
              <a:rPr lang="ja-JP" altLang="en-US" b="0" i="0" u="none" strike="noStrike" spc="-150" baseline="0">
                <a:latin typeface="BIZ UDGothic" panose="020B0400000000000000" pitchFamily="49" charset="-128"/>
                <a:ea typeface="BIZ UDGothic" panose="020B0400000000000000" pitchFamily="49" charset="-128"/>
              </a:rPr>
              <a:t>急性脳腫脹や急性硬膜下血腫などを引き起こし、</a:t>
            </a:r>
            <a:r>
              <a:rPr lang="ja-JP" altLang="en-US" b="1" i="0" u="none" strike="noStrike" spc="-150" baseline="0">
                <a:solidFill>
                  <a:srgbClr val="C00000"/>
                </a:solidFill>
                <a:latin typeface="BIZ UDGothic" panose="020B0400000000000000" pitchFamily="49" charset="-128"/>
                <a:ea typeface="BIZ UDGothic" panose="020B0400000000000000" pitchFamily="49" charset="-128"/>
              </a:rPr>
              <a:t>重篤な後遺症や死に至る</a:t>
            </a:r>
            <a:r>
              <a:rPr lang="ja-JP" altLang="en-US" b="0" i="0" u="none" strike="noStrike" spc="-150" baseline="0">
                <a:latin typeface="BIZ UDGothic" panose="020B0400000000000000" pitchFamily="49" charset="-128"/>
                <a:ea typeface="BIZ UDGothic" panose="020B0400000000000000" pitchFamily="49" charset="-128"/>
              </a:rPr>
              <a:t>こと</a:t>
            </a:r>
            <a:r>
              <a:rPr lang="ja-JP" altLang="en-US" spc="-150">
                <a:latin typeface="BIZ UDGothic" panose="020B0400000000000000" pitchFamily="49" charset="-128"/>
                <a:ea typeface="BIZ UDGothic" panose="020B0400000000000000" pitchFamily="49" charset="-128"/>
              </a:rPr>
              <a:t>があります</a:t>
            </a:r>
            <a:endParaRPr lang="en-US" altLang="ja-JP" spc="-150">
              <a:latin typeface="BIZ UDGothic" panose="020B0400000000000000" pitchFamily="49" charset="-128"/>
              <a:ea typeface="BIZ UDGothic" panose="020B0400000000000000" pitchFamily="49" charset="-128"/>
            </a:endParaRPr>
          </a:p>
          <a:p>
            <a:pPr algn="l">
              <a:lnSpc>
                <a:spcPct val="150000"/>
              </a:lnSpc>
              <a:spcBef>
                <a:spcPts val="0"/>
              </a:spcBef>
              <a:spcAft>
                <a:spcPts val="1800"/>
              </a:spcAft>
            </a:pPr>
            <a:r>
              <a:rPr lang="ja-JP" altLang="en-US" b="1" i="0" u="none" strike="noStrike" spc="-150" baseline="0">
                <a:solidFill>
                  <a:srgbClr val="C00000"/>
                </a:solidFill>
                <a:latin typeface="BIZ UDGothic" panose="020B0400000000000000" pitchFamily="49" charset="-128"/>
                <a:ea typeface="BIZ UDGothic" panose="020B0400000000000000" pitchFamily="49" charset="-128"/>
              </a:rPr>
              <a:t>脳しんとう後の試合・稽古の復帰には十分な配慮が必要！</a:t>
            </a:r>
            <a:endParaRPr lang="en-GB" altLang="ja-JP" b="1" i="0" u="none" strike="noStrike" spc="-150" baseline="0">
              <a:solidFill>
                <a:srgbClr val="C00000"/>
              </a:solidFill>
              <a:latin typeface="BIZ UDGothic" panose="020B0400000000000000" pitchFamily="49" charset="-128"/>
              <a:ea typeface="BIZ UDGothic" panose="020B0400000000000000" pitchFamily="49" charset="-128"/>
            </a:endParaRPr>
          </a:p>
          <a:p>
            <a:pPr algn="l">
              <a:lnSpc>
                <a:spcPct val="150000"/>
              </a:lnSpc>
              <a:spcBef>
                <a:spcPts val="0"/>
              </a:spcBef>
              <a:spcAft>
                <a:spcPts val="1800"/>
              </a:spcAft>
            </a:pPr>
            <a:r>
              <a:rPr kumimoji="1" lang="ja-JP" altLang="en-US" b="1" spc="-150">
                <a:solidFill>
                  <a:srgbClr val="C00000"/>
                </a:solidFill>
                <a:latin typeface="BIZ UDGothic" panose="020B0400000000000000" pitchFamily="49" charset="-128"/>
                <a:ea typeface="BIZ UDGothic" panose="020B0400000000000000" pitchFamily="49" charset="-128"/>
              </a:rPr>
              <a:t>少しずつ負荷を増やして段階的に稽古に復帰しましょう</a:t>
            </a:r>
          </a:p>
        </p:txBody>
      </p:sp>
      <p:sp>
        <p:nvSpPr>
          <p:cNvPr id="4" name="テキスト ボックス 3">
            <a:extLst>
              <a:ext uri="{FF2B5EF4-FFF2-40B4-BE49-F238E27FC236}">
                <a16:creationId xmlns:a16="http://schemas.microsoft.com/office/drawing/2014/main" id="{2ACF9715-4519-2162-0887-7311C89F5672}"/>
              </a:ext>
            </a:extLst>
          </p:cNvPr>
          <p:cNvSpPr txBox="1"/>
          <p:nvPr/>
        </p:nvSpPr>
        <p:spPr>
          <a:xfrm>
            <a:off x="8180504" y="6380973"/>
            <a:ext cx="3282414" cy="315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剣道救急ハンドブック第</a:t>
            </a:r>
            <a:r>
              <a:rPr kumimoji="1" lang="en-US" altLang="ja-JP"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4</a:t>
            </a: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版</a:t>
            </a:r>
            <a:endParaRPr kumimoji="1" lang="en-US" altLang="ja-JP"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吹き出し: 角を丸めた四角形 5">
            <a:extLst>
              <a:ext uri="{FF2B5EF4-FFF2-40B4-BE49-F238E27FC236}">
                <a16:creationId xmlns:a16="http://schemas.microsoft.com/office/drawing/2014/main" id="{5A99F005-E106-2CD7-482E-CD66F140BF40}"/>
              </a:ext>
            </a:extLst>
          </p:cNvPr>
          <p:cNvSpPr/>
          <p:nvPr/>
        </p:nvSpPr>
        <p:spPr>
          <a:xfrm>
            <a:off x="10024236" y="4089811"/>
            <a:ext cx="965771" cy="523136"/>
          </a:xfrm>
          <a:prstGeom prst="wedgeRoundRectCallout">
            <a:avLst>
              <a:gd name="adj1" fmla="val -66547"/>
              <a:gd name="adj2" fmla="val 17857"/>
              <a:gd name="adj3" fmla="val 16667"/>
            </a:avLst>
          </a:prstGeom>
          <a:solidFill>
            <a:srgbClr val="FF4B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rPr>
              <a:t>重要！</a:t>
            </a:r>
          </a:p>
        </p:txBody>
      </p:sp>
      <p:sp>
        <p:nvSpPr>
          <p:cNvPr id="7" name="吹き出し: 角を丸めた四角形 6">
            <a:extLst>
              <a:ext uri="{FF2B5EF4-FFF2-40B4-BE49-F238E27FC236}">
                <a16:creationId xmlns:a16="http://schemas.microsoft.com/office/drawing/2014/main" id="{FF96C155-B8BC-9F84-5F1B-987951593B05}"/>
              </a:ext>
            </a:extLst>
          </p:cNvPr>
          <p:cNvSpPr/>
          <p:nvPr/>
        </p:nvSpPr>
        <p:spPr>
          <a:xfrm>
            <a:off x="10024236" y="4979834"/>
            <a:ext cx="965771" cy="523136"/>
          </a:xfrm>
          <a:prstGeom prst="wedgeRoundRectCallout">
            <a:avLst>
              <a:gd name="adj1" fmla="val -66547"/>
              <a:gd name="adj2" fmla="val 17857"/>
              <a:gd name="adj3" fmla="val 16667"/>
            </a:avLst>
          </a:prstGeom>
          <a:solidFill>
            <a:srgbClr val="FF4B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latin typeface="BIZ UDGothic" panose="020B0400000000000000" pitchFamily="49" charset="-128"/>
                <a:ea typeface="BIZ UDGothic" panose="020B0400000000000000" pitchFamily="49" charset="-128"/>
              </a:rPr>
              <a:t>重要！</a:t>
            </a:r>
          </a:p>
        </p:txBody>
      </p:sp>
      <p:sp>
        <p:nvSpPr>
          <p:cNvPr id="9" name="スライド番号プレースホルダー 3">
            <a:extLst>
              <a:ext uri="{FF2B5EF4-FFF2-40B4-BE49-F238E27FC236}">
                <a16:creationId xmlns:a16="http://schemas.microsoft.com/office/drawing/2014/main" id="{EC1D8AA1-F2E6-4F82-1102-E815197A0735}"/>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15</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82658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E1A2396C-D5C4-F8E5-02B8-66A8EEB95604}"/>
              </a:ext>
            </a:extLst>
          </p:cNvPr>
          <p:cNvSpPr/>
          <p:nvPr/>
        </p:nvSpPr>
        <p:spPr>
          <a:xfrm>
            <a:off x="104776" y="1217725"/>
            <a:ext cx="11982450" cy="5138626"/>
          </a:xfrm>
          <a:prstGeom prst="roundRect">
            <a:avLst>
              <a:gd name="adj" fmla="val 5696"/>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spcAft>
                <a:spcPts val="600"/>
              </a:spcAft>
              <a:defRPr/>
            </a:pPr>
            <a:endParaRPr lang="en-GB" altLang="ja-JP" sz="2800" b="1">
              <a:solidFill>
                <a:srgbClr val="C00000"/>
              </a:solidFill>
              <a:latin typeface="BIZ UDGothic" panose="020B0400000000000000" pitchFamily="49" charset="-128"/>
              <a:ea typeface="BIZ UDGothic" panose="020B0400000000000000" pitchFamily="49" charset="-128"/>
            </a:endParaRPr>
          </a:p>
        </p:txBody>
      </p:sp>
      <p:sp>
        <p:nvSpPr>
          <p:cNvPr id="2" name="タイトル 1">
            <a:extLst>
              <a:ext uri="{FF2B5EF4-FFF2-40B4-BE49-F238E27FC236}">
                <a16:creationId xmlns:a16="http://schemas.microsoft.com/office/drawing/2014/main" id="{D253BD0F-46B7-7439-67CC-A76C849A298E}"/>
              </a:ext>
            </a:extLst>
          </p:cNvPr>
          <p:cNvSpPr>
            <a:spLocks noGrp="1"/>
          </p:cNvSpPr>
          <p:nvPr>
            <p:ph type="title"/>
          </p:nvPr>
        </p:nvSpPr>
        <p:spPr>
          <a:xfrm>
            <a:off x="0" y="1440"/>
            <a:ext cx="12192000" cy="1080000"/>
          </a:xfrm>
          <a:solidFill>
            <a:schemeClr val="bg1">
              <a:lumMod val="95000"/>
            </a:schemeClr>
          </a:solidFill>
        </p:spPr>
        <p:txBody>
          <a:bodyPr>
            <a:normAutofit/>
          </a:bodyPr>
          <a:lstStyle/>
          <a:p>
            <a:pPr algn="ctr"/>
            <a:r>
              <a:rPr lang="ja-JP" altLang="en-US" sz="5400" b="1">
                <a:solidFill>
                  <a:schemeClr val="tx1"/>
                </a:solidFill>
                <a:latin typeface="BIZ UDGothic" panose="020B0400000000000000" pitchFamily="49" charset="-128"/>
                <a:ea typeface="BIZ UDGothic" panose="020B0400000000000000" pitchFamily="49" charset="-128"/>
              </a:rPr>
              <a:t>２．外傷性脳脊髄液減少症</a:t>
            </a:r>
            <a:endParaRPr kumimoji="1" lang="ja-JP" altLang="en-US" sz="5400" b="1">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9F810A22-B744-ECFD-2A35-2A78E51605C9}"/>
              </a:ext>
            </a:extLst>
          </p:cNvPr>
          <p:cNvSpPr>
            <a:spLocks noGrp="1"/>
          </p:cNvSpPr>
          <p:nvPr>
            <p:ph idx="1"/>
          </p:nvPr>
        </p:nvSpPr>
        <p:spPr>
          <a:xfrm>
            <a:off x="242888" y="1315613"/>
            <a:ext cx="7705724" cy="4857808"/>
          </a:xfrm>
        </p:spPr>
        <p:txBody>
          <a:bodyPr>
            <a:noAutofit/>
          </a:bodyPr>
          <a:lstStyle/>
          <a:p>
            <a:pPr>
              <a:lnSpc>
                <a:spcPct val="110000"/>
              </a:lnSpc>
              <a:spcBef>
                <a:spcPts val="0"/>
              </a:spcBef>
              <a:spcAft>
                <a:spcPts val="1200"/>
              </a:spcAft>
            </a:pPr>
            <a:r>
              <a:rPr kumimoji="1" lang="ja-JP" altLang="en-US" b="1" spc="-150">
                <a:latin typeface="BIZ UDGothic" panose="020B0400000000000000" pitchFamily="49" charset="-128"/>
                <a:ea typeface="BIZ UDGothic" panose="020B0400000000000000" pitchFamily="49" charset="-128"/>
              </a:rPr>
              <a:t>脳しんとうの諸症状が３ヶ月以上持続</a:t>
            </a:r>
            <a:r>
              <a:rPr kumimoji="1" lang="ja-JP" altLang="en-US" spc="-150">
                <a:latin typeface="BIZ UDGothic" panose="020B0400000000000000" pitchFamily="49" charset="-128"/>
                <a:ea typeface="BIZ UDGothic" panose="020B0400000000000000" pitchFamily="49" charset="-128"/>
              </a:rPr>
              <a:t>する</a:t>
            </a:r>
            <a:br>
              <a:rPr kumimoji="1" lang="en-US" altLang="ja-JP" spc="-150">
                <a:latin typeface="BIZ UDGothic" panose="020B0400000000000000" pitchFamily="49" charset="-128"/>
                <a:ea typeface="BIZ UDGothic" panose="020B0400000000000000" pitchFamily="49" charset="-128"/>
              </a:rPr>
            </a:br>
            <a:r>
              <a:rPr kumimoji="1" lang="ja-JP" altLang="en-US" spc="-150">
                <a:latin typeface="BIZ UDGothic" panose="020B0400000000000000" pitchFamily="49" charset="-128"/>
                <a:ea typeface="BIZ UDGothic" panose="020B0400000000000000" pitchFamily="49" charset="-128"/>
              </a:rPr>
              <a:t>“</a:t>
            </a:r>
            <a:r>
              <a:rPr lang="ja-JP" altLang="en-US" spc="-150">
                <a:latin typeface="BIZ UDGothic" panose="020B0400000000000000" pitchFamily="49" charset="-128"/>
                <a:ea typeface="BIZ UDGothic" panose="020B0400000000000000" pitchFamily="49" charset="-128"/>
              </a:rPr>
              <a:t>脳振盪</a:t>
            </a:r>
            <a:r>
              <a:rPr kumimoji="1" lang="ja-JP" altLang="en-US" spc="-150">
                <a:latin typeface="BIZ UDGothic" panose="020B0400000000000000" pitchFamily="49" charset="-128"/>
                <a:ea typeface="BIZ UDGothic" panose="020B0400000000000000" pitchFamily="49" charset="-128"/>
              </a:rPr>
              <a:t>後症候群”の一種</a:t>
            </a:r>
            <a:endParaRPr kumimoji="1" lang="en-US" altLang="ja-JP" spc="-150">
              <a:latin typeface="BIZ UDGothic" panose="020B0400000000000000" pitchFamily="49" charset="-128"/>
              <a:ea typeface="BIZ UDGothic" panose="020B0400000000000000" pitchFamily="49" charset="-128"/>
            </a:endParaRPr>
          </a:p>
          <a:p>
            <a:pPr>
              <a:lnSpc>
                <a:spcPct val="110000"/>
              </a:lnSpc>
              <a:spcBef>
                <a:spcPts val="0"/>
              </a:spcBef>
              <a:spcAft>
                <a:spcPts val="1200"/>
              </a:spcAft>
            </a:pPr>
            <a:r>
              <a:rPr kumimoji="1" lang="ja-JP" altLang="en-US" spc="-150">
                <a:latin typeface="BIZ UDGothic" panose="020B0400000000000000" pitchFamily="49" charset="-128"/>
                <a:ea typeface="BIZ UDGothic" panose="020B0400000000000000" pitchFamily="49" charset="-128"/>
              </a:rPr>
              <a:t>脳や脊髄の周りを流れる</a:t>
            </a:r>
            <a:r>
              <a:rPr lang="ja-JP" altLang="en-US" spc="-150">
                <a:latin typeface="BIZ UDGothic" panose="020B0400000000000000" pitchFamily="49" charset="-128"/>
                <a:ea typeface="BIZ UDGothic" panose="020B0400000000000000" pitchFamily="49" charset="-128"/>
              </a:rPr>
              <a:t>液体</a:t>
            </a:r>
            <a:r>
              <a:rPr kumimoji="1" lang="ja-JP" altLang="en-US" spc="-150">
                <a:latin typeface="BIZ UDGothic" panose="020B0400000000000000" pitchFamily="49" charset="-128"/>
                <a:ea typeface="BIZ UDGothic" panose="020B0400000000000000" pitchFamily="49" charset="-128"/>
              </a:rPr>
              <a:t>が外に漏れてしまい、</a:t>
            </a:r>
            <a:r>
              <a:rPr lang="ja-JP" altLang="en-US" spc="-150">
                <a:latin typeface="BIZ UDGothic" panose="020B0400000000000000" pitchFamily="49" charset="-128"/>
                <a:ea typeface="BIZ UDGothic" panose="020B0400000000000000" pitchFamily="49" charset="-128"/>
              </a:rPr>
              <a:t>脳の周りの</a:t>
            </a:r>
            <a:r>
              <a:rPr kumimoji="1" lang="ja-JP" altLang="en-US" spc="-150">
                <a:latin typeface="BIZ UDGothic" panose="020B0400000000000000" pitchFamily="49" charset="-128"/>
                <a:ea typeface="BIZ UDGothic" panose="020B0400000000000000" pitchFamily="49" charset="-128"/>
              </a:rPr>
              <a:t>圧力が下がってしまう状態</a:t>
            </a:r>
            <a:endParaRPr lang="en-GB" altLang="ja-JP" spc="-150">
              <a:latin typeface="BIZ UDGothic" panose="020B0400000000000000" pitchFamily="49" charset="-128"/>
              <a:ea typeface="BIZ UDGothic" panose="020B0400000000000000" pitchFamily="49" charset="-128"/>
            </a:endParaRPr>
          </a:p>
          <a:p>
            <a:pPr>
              <a:lnSpc>
                <a:spcPct val="110000"/>
              </a:lnSpc>
              <a:spcBef>
                <a:spcPts val="0"/>
              </a:spcBef>
              <a:spcAft>
                <a:spcPts val="1200"/>
              </a:spcAft>
            </a:pPr>
            <a:r>
              <a:rPr kumimoji="1" lang="ja-JP" altLang="en-US" b="1" spc="-150">
                <a:solidFill>
                  <a:srgbClr val="C00000"/>
                </a:solidFill>
                <a:latin typeface="BIZ UDGothic" panose="020B0400000000000000" pitchFamily="49" charset="-128"/>
                <a:ea typeface="BIZ UDGothic" panose="020B0400000000000000" pitchFamily="49" charset="-128"/>
              </a:rPr>
              <a:t>色々な症状</a:t>
            </a:r>
            <a:r>
              <a:rPr lang="ja-JP" altLang="en-US" b="1" spc="-150">
                <a:latin typeface="BIZ UDGothic" panose="020B0400000000000000" pitchFamily="49" charset="-128"/>
                <a:ea typeface="BIZ UDGothic" panose="020B0400000000000000" pitchFamily="49" charset="-128"/>
              </a:rPr>
              <a:t>（右表）</a:t>
            </a:r>
            <a:r>
              <a:rPr kumimoji="1" lang="ja-JP" altLang="en-US" spc="-150">
                <a:latin typeface="BIZ UDGothic" panose="020B0400000000000000" pitchFamily="49" charset="-128"/>
                <a:ea typeface="BIZ UDGothic" panose="020B0400000000000000" pitchFamily="49" charset="-128"/>
              </a:rPr>
              <a:t>が出る</a:t>
            </a:r>
            <a:endParaRPr kumimoji="1" lang="en-US" altLang="ja-JP" spc="-150">
              <a:latin typeface="BIZ UDGothic" panose="020B0400000000000000" pitchFamily="49" charset="-128"/>
              <a:ea typeface="BIZ UDGothic" panose="020B0400000000000000" pitchFamily="49" charset="-128"/>
            </a:endParaRPr>
          </a:p>
          <a:p>
            <a:pPr>
              <a:lnSpc>
                <a:spcPct val="110000"/>
              </a:lnSpc>
              <a:spcBef>
                <a:spcPts val="0"/>
              </a:spcBef>
              <a:spcAft>
                <a:spcPts val="1200"/>
              </a:spcAft>
            </a:pPr>
            <a:r>
              <a:rPr kumimoji="1" lang="ja-JP" altLang="en-US" spc="-150">
                <a:latin typeface="BIZ UDGothic" panose="020B0400000000000000" pitchFamily="49" charset="-128"/>
                <a:ea typeface="BIZ UDGothic" panose="020B0400000000000000" pitchFamily="49" charset="-128"/>
              </a:rPr>
              <a:t>文部科学省からの通告も出されている（“学校におけるスポーツ外傷等による脳脊髄液減少症への適切な対応について” </a:t>
            </a:r>
            <a:r>
              <a:rPr lang="ja-JP" altLang="en-US" spc="-150">
                <a:latin typeface="BIZ UDGothic" panose="020B0400000000000000" pitchFamily="49" charset="-128"/>
                <a:ea typeface="BIZ UDGothic" panose="020B0400000000000000" pitchFamily="49" charset="-128"/>
              </a:rPr>
              <a:t>、</a:t>
            </a:r>
            <a:r>
              <a:rPr kumimoji="1" lang="ja-JP" altLang="en-US" spc="-150">
                <a:latin typeface="BIZ UDGothic" panose="020B0400000000000000" pitchFamily="49" charset="-128"/>
                <a:ea typeface="BIZ UDGothic" panose="020B0400000000000000" pitchFamily="49" charset="-128"/>
              </a:rPr>
              <a:t>平成</a:t>
            </a:r>
            <a:r>
              <a:rPr kumimoji="1" lang="en-US" altLang="ja-JP" spc="-150">
                <a:latin typeface="BIZ UDGothic" panose="020B0400000000000000" pitchFamily="49" charset="-128"/>
                <a:ea typeface="BIZ UDGothic" panose="020B0400000000000000" pitchFamily="49" charset="-128"/>
              </a:rPr>
              <a:t>24</a:t>
            </a:r>
            <a:r>
              <a:rPr kumimoji="1" lang="ja-JP" altLang="en-US" spc="-150">
                <a:latin typeface="BIZ UDGothic" panose="020B0400000000000000" pitchFamily="49" charset="-128"/>
                <a:ea typeface="BIZ UDGothic" panose="020B0400000000000000" pitchFamily="49" charset="-128"/>
              </a:rPr>
              <a:t>年</a:t>
            </a:r>
            <a:r>
              <a:rPr kumimoji="1" lang="en-US" altLang="ja-JP" spc="-150">
                <a:latin typeface="BIZ UDGothic" panose="020B0400000000000000" pitchFamily="49" charset="-128"/>
                <a:ea typeface="BIZ UDGothic" panose="020B0400000000000000" pitchFamily="49" charset="-128"/>
              </a:rPr>
              <a:t>9</a:t>
            </a:r>
            <a:r>
              <a:rPr kumimoji="1" lang="ja-JP" altLang="en-US" spc="-150">
                <a:latin typeface="BIZ UDGothic" panose="020B0400000000000000" pitchFamily="49" charset="-128"/>
                <a:ea typeface="BIZ UDGothic" panose="020B0400000000000000" pitchFamily="49" charset="-128"/>
              </a:rPr>
              <a:t>月）</a:t>
            </a:r>
            <a:endParaRPr kumimoji="1" lang="en-US" altLang="ja-JP" spc="-150">
              <a:latin typeface="BIZ UDGothic" panose="020B0400000000000000" pitchFamily="49" charset="-128"/>
              <a:ea typeface="BIZ UDGothic" panose="020B0400000000000000" pitchFamily="49" charset="-128"/>
            </a:endParaRPr>
          </a:p>
          <a:p>
            <a:pPr>
              <a:lnSpc>
                <a:spcPct val="110000"/>
              </a:lnSpc>
              <a:spcBef>
                <a:spcPts val="0"/>
              </a:spcBef>
              <a:spcAft>
                <a:spcPts val="1200"/>
              </a:spcAft>
            </a:pPr>
            <a:r>
              <a:rPr kumimoji="1" lang="ja-JP" altLang="en-US" b="1" spc="-150">
                <a:solidFill>
                  <a:srgbClr val="C00000"/>
                </a:solidFill>
                <a:latin typeface="BIZ UDGothic" panose="020B0400000000000000" pitchFamily="49" charset="-128"/>
                <a:ea typeface="BIZ UDGothic" panose="020B0400000000000000" pitchFamily="49" charset="-128"/>
              </a:rPr>
              <a:t>複雑な病態</a:t>
            </a:r>
            <a:r>
              <a:rPr kumimoji="1" lang="ja-JP" altLang="en-US" spc="-150">
                <a:latin typeface="BIZ UDGothic" panose="020B0400000000000000" pitchFamily="49" charset="-128"/>
                <a:ea typeface="BIZ UDGothic" panose="020B0400000000000000" pitchFamily="49" charset="-128"/>
              </a:rPr>
              <a:t>であり、</a:t>
            </a:r>
            <a:r>
              <a:rPr kumimoji="1" lang="ja-JP" altLang="en-US" b="1" spc="-150">
                <a:solidFill>
                  <a:srgbClr val="C00000"/>
                </a:solidFill>
                <a:latin typeface="BIZ UDGothic" panose="020B0400000000000000" pitchFamily="49" charset="-128"/>
                <a:ea typeface="BIZ UDGothic" panose="020B0400000000000000" pitchFamily="49" charset="-128"/>
              </a:rPr>
              <a:t>専門医</a:t>
            </a:r>
            <a:r>
              <a:rPr lang="ja-JP" altLang="en-US" b="1" spc="-150">
                <a:solidFill>
                  <a:srgbClr val="C00000"/>
                </a:solidFill>
                <a:latin typeface="BIZ UDGothic" panose="020B0400000000000000" pitchFamily="49" charset="-128"/>
                <a:ea typeface="BIZ UDGothic" panose="020B0400000000000000" pitchFamily="49" charset="-128"/>
              </a:rPr>
              <a:t>の</a:t>
            </a:r>
            <a:r>
              <a:rPr kumimoji="1" lang="ja-JP" altLang="en-US" b="1" spc="-150">
                <a:solidFill>
                  <a:srgbClr val="C00000"/>
                </a:solidFill>
                <a:latin typeface="BIZ UDGothic" panose="020B0400000000000000" pitchFamily="49" charset="-128"/>
                <a:ea typeface="BIZ UDGothic" panose="020B0400000000000000" pitchFamily="49" charset="-128"/>
              </a:rPr>
              <a:t>受診が勧められる</a:t>
            </a:r>
          </a:p>
        </p:txBody>
      </p:sp>
      <p:sp>
        <p:nvSpPr>
          <p:cNvPr id="4" name="四角形: 角を丸くする 3">
            <a:extLst>
              <a:ext uri="{FF2B5EF4-FFF2-40B4-BE49-F238E27FC236}">
                <a16:creationId xmlns:a16="http://schemas.microsoft.com/office/drawing/2014/main" id="{5CD5236D-9F2D-5AAE-AB66-A1A3EE34C19B}"/>
              </a:ext>
            </a:extLst>
          </p:cNvPr>
          <p:cNvSpPr/>
          <p:nvPr/>
        </p:nvSpPr>
        <p:spPr>
          <a:xfrm>
            <a:off x="7958138" y="1315612"/>
            <a:ext cx="3990974" cy="4904453"/>
          </a:xfrm>
          <a:prstGeom prst="roundRect">
            <a:avLst>
              <a:gd name="adj" fmla="val 6813"/>
            </a:avLst>
          </a:prstGeom>
          <a:solidFill>
            <a:schemeClr val="bg1">
              <a:lumMod val="95000"/>
            </a:schemeClr>
          </a:solidFill>
          <a:ln w="38100">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90000"/>
              </a:lnSpc>
              <a:spcBef>
                <a:spcPts val="0"/>
              </a:spcBef>
              <a:spcAft>
                <a:spcPts val="1200"/>
              </a:spcAft>
              <a:buClrTx/>
              <a:buSzTx/>
              <a:buFontTx/>
              <a:buNone/>
              <a:tabLst/>
              <a:defRPr/>
            </a:pPr>
            <a:r>
              <a:rPr kumimoji="1" lang="ja-JP" altLang="en-US" sz="2800" b="1" i="0" u="sng" strike="noStrike" kern="1200" cap="none" spc="0" normalizeH="0" baseline="0" noProof="0">
                <a:ln>
                  <a:noFill/>
                </a:ln>
                <a:solidFill>
                  <a:srgbClr val="C00000"/>
                </a:solidFill>
                <a:uLnTx/>
                <a:uFillTx/>
                <a:latin typeface="BIZ UDGothic" panose="020B0400000000000000" pitchFamily="49" charset="-128"/>
                <a:ea typeface="BIZ UDGothic" panose="020B0400000000000000" pitchFamily="49" charset="-128"/>
              </a:rPr>
              <a:t>脳しんとう後の症状</a:t>
            </a:r>
            <a:endParaRPr kumimoji="1" lang="en-US" altLang="ja-JP" sz="2800" b="1" i="0" u="sng" strike="noStrike" kern="1200" cap="none" spc="0" normalizeH="0" baseline="0" noProof="0">
              <a:ln>
                <a:noFill/>
              </a:ln>
              <a:solidFill>
                <a:srgbClr val="C00000"/>
              </a:solidFill>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1" lang="ja-JP" altLang="en-US"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持続する頭痛</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1" lang="ja-JP" altLang="en-US"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疲れやすさ・</a:t>
            </a:r>
            <a:r>
              <a:rPr lang="ja-JP" altLang="en-US" sz="2400">
                <a:solidFill>
                  <a:prstClr val="black"/>
                </a:solidFill>
                <a:latin typeface="BIZ UDGothic" panose="020B0400000000000000" pitchFamily="49" charset="-128"/>
                <a:ea typeface="BIZ UDGothic" panose="020B0400000000000000" pitchFamily="49" charset="-128"/>
              </a:rPr>
              <a:t>吐き気</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1" lang="ja-JP" altLang="en-US"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音・光への過敏性</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lang="ja-JP" altLang="en-US" sz="2400">
                <a:solidFill>
                  <a:prstClr val="black"/>
                </a:solidFill>
                <a:latin typeface="BIZ UDGothic" panose="020B0400000000000000" pitchFamily="49" charset="-128"/>
                <a:ea typeface="BIZ UDGothic" panose="020B0400000000000000" pitchFamily="49" charset="-128"/>
              </a:rPr>
              <a:t>視力低下や視野異常</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1" lang="ja-JP" altLang="en-US"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耳鳴り・めまい感</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1" lang="ja-JP" altLang="en-US"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注意力・集中力の低下</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1" lang="ja-JP" altLang="en-US"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物事を覚えられない</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lang="ja-JP" altLang="en-US" sz="2400">
                <a:solidFill>
                  <a:prstClr val="black"/>
                </a:solidFill>
                <a:latin typeface="BIZ UDGothic" panose="020B0400000000000000" pitchFamily="49" charset="-128"/>
                <a:ea typeface="BIZ UDGothic" panose="020B0400000000000000" pitchFamily="49" charset="-128"/>
              </a:rPr>
              <a:t>イライラしやすい</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1" lang="ja-JP" altLang="en-US"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不安・抑うつ状態</a:t>
            </a:r>
            <a:endParaRPr kumimoji="1" lang="en-US" altLang="ja-JP"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342900" marR="0" lvl="0" indent="-342900" algn="l" defTabSz="914400" rtl="0" eaLnBrk="1" fontAlgn="auto" latinLnBrk="0" hangingPunct="1">
              <a:lnSpc>
                <a:spcPct val="90000"/>
              </a:lnSpc>
              <a:spcBef>
                <a:spcPts val="0"/>
              </a:spcBef>
              <a:spcAft>
                <a:spcPts val="600"/>
              </a:spcAft>
              <a:buClrTx/>
              <a:buSzTx/>
              <a:buFont typeface="+mj-lt"/>
              <a:buAutoNum type="arabicPeriod"/>
              <a:tabLst/>
              <a:defRPr/>
            </a:pPr>
            <a:r>
              <a:rPr kumimoji="1" lang="ja-JP" altLang="en-US" sz="2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睡眠障害</a:t>
            </a:r>
          </a:p>
        </p:txBody>
      </p:sp>
      <p:sp>
        <p:nvSpPr>
          <p:cNvPr id="5" name="テキスト ボックス 4">
            <a:extLst>
              <a:ext uri="{FF2B5EF4-FFF2-40B4-BE49-F238E27FC236}">
                <a16:creationId xmlns:a16="http://schemas.microsoft.com/office/drawing/2014/main" id="{A3BA6D00-5DB1-94B5-A372-C970BC459628}"/>
              </a:ext>
            </a:extLst>
          </p:cNvPr>
          <p:cNvSpPr txBox="1"/>
          <p:nvPr/>
        </p:nvSpPr>
        <p:spPr>
          <a:xfrm>
            <a:off x="8096251" y="6405598"/>
            <a:ext cx="3282414" cy="315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剣道救急ハンドブック第</a:t>
            </a:r>
            <a:r>
              <a:rPr kumimoji="1" lang="en-US" altLang="ja-JP"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4</a:t>
            </a: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版</a:t>
            </a:r>
            <a:endParaRPr kumimoji="1" lang="en-US" altLang="ja-JP"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7" name="スライド番号プレースホルダー 3">
            <a:extLst>
              <a:ext uri="{FF2B5EF4-FFF2-40B4-BE49-F238E27FC236}">
                <a16:creationId xmlns:a16="http://schemas.microsoft.com/office/drawing/2014/main" id="{EE8DD092-7D95-67C1-BCAA-C87556B82FF3}"/>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16</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13561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37D3-7430-A320-A8F3-5E3ACDC41DC3}"/>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D08CEB06-9074-5435-F908-FB5F78423061}"/>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17</a:t>
            </a:fld>
            <a:endParaRPr kumimoji="1" lang="ja-JP" altLang="en-US">
              <a:latin typeface="BIZ UDGothic" panose="020B0400000000000000" pitchFamily="49" charset="-128"/>
              <a:ea typeface="BIZ UDGothic" panose="020B0400000000000000" pitchFamily="49" charset="-128"/>
            </a:endParaRPr>
          </a:p>
        </p:txBody>
      </p:sp>
      <p:sp>
        <p:nvSpPr>
          <p:cNvPr id="5" name="タイトル 3">
            <a:extLst>
              <a:ext uri="{FF2B5EF4-FFF2-40B4-BE49-F238E27FC236}">
                <a16:creationId xmlns:a16="http://schemas.microsoft.com/office/drawing/2014/main" id="{6C76A86C-DD85-6758-0524-74273B23EA55}"/>
              </a:ext>
            </a:extLst>
          </p:cNvPr>
          <p:cNvSpPr txBox="1">
            <a:spLocks/>
          </p:cNvSpPr>
          <p:nvPr/>
        </p:nvSpPr>
        <p:spPr>
          <a:xfrm>
            <a:off x="641684" y="1709738"/>
            <a:ext cx="11550316" cy="287972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4000" b="1" kern="1200">
                <a:solidFill>
                  <a:schemeClr val="tx1"/>
                </a:solidFill>
                <a:latin typeface="+mj-lt"/>
                <a:ea typeface="+mj-ea"/>
                <a:cs typeface="+mj-cs"/>
              </a:defRPr>
            </a:lvl1pPr>
          </a:lstStyle>
          <a:p>
            <a:r>
              <a:rPr lang="en-US" altLang="ja-JP" sz="6000">
                <a:latin typeface="BIZ UDGothic" panose="020B0400000000000000" pitchFamily="49" charset="-128"/>
                <a:ea typeface="BIZ UDGothic" panose="020B0400000000000000" pitchFamily="49" charset="-128"/>
              </a:rPr>
              <a:t>IV. </a:t>
            </a:r>
            <a:r>
              <a:rPr lang="ja-JP" altLang="en-US" sz="6000">
                <a:latin typeface="BIZ UDGothic" panose="020B0400000000000000" pitchFamily="49" charset="-128"/>
                <a:ea typeface="BIZ UDGothic" panose="020B0400000000000000" pitchFamily="49" charset="-128"/>
              </a:rPr>
              <a:t>まとめ</a:t>
            </a:r>
            <a:endParaRPr lang="ja-JP" altLang="en-US" sz="440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1445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910605-9C8C-637A-76F1-B7F151D8B070}"/>
              </a:ext>
            </a:extLst>
          </p:cNvPr>
          <p:cNvSpPr>
            <a:spLocks noGrp="1"/>
          </p:cNvSpPr>
          <p:nvPr>
            <p:ph type="title"/>
          </p:nvPr>
        </p:nvSpPr>
        <p:spPr>
          <a:xfrm>
            <a:off x="0" y="1440"/>
            <a:ext cx="12192000" cy="1080000"/>
          </a:xfrm>
          <a:solidFill>
            <a:schemeClr val="bg1">
              <a:lumMod val="95000"/>
            </a:schemeClr>
          </a:solidFill>
        </p:spPr>
        <p:txBody>
          <a:bodyPr>
            <a:normAutofit/>
          </a:bodyPr>
          <a:lstStyle/>
          <a:p>
            <a:pPr algn="ctr"/>
            <a:r>
              <a:rPr lang="ja-JP" altLang="en-US" sz="5400" b="1">
                <a:latin typeface="BIZ UDGothic" panose="020B0400000000000000" pitchFamily="49" charset="-128"/>
                <a:ea typeface="BIZ UDGothic" panose="020B0400000000000000" pitchFamily="49" charset="-128"/>
              </a:rPr>
              <a:t>まとめ</a:t>
            </a:r>
            <a:endParaRPr kumimoji="1" lang="ja-JP" altLang="en-US" sz="5400" b="1">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3914D4C7-08BB-C6A2-E0BD-0C6540D847A6}"/>
              </a:ext>
            </a:extLst>
          </p:cNvPr>
          <p:cNvSpPr>
            <a:spLocks noGrp="1"/>
          </p:cNvSpPr>
          <p:nvPr>
            <p:ph idx="1"/>
          </p:nvPr>
        </p:nvSpPr>
        <p:spPr>
          <a:xfrm>
            <a:off x="298643" y="1215878"/>
            <a:ext cx="11594714" cy="5323034"/>
          </a:xfrm>
        </p:spPr>
        <p:txBody>
          <a:bodyPr>
            <a:noAutofit/>
          </a:bodyPr>
          <a:lstStyle/>
          <a:p>
            <a:pPr>
              <a:lnSpc>
                <a:spcPct val="120000"/>
              </a:lnSpc>
              <a:spcBef>
                <a:spcPts val="0"/>
              </a:spcBef>
              <a:spcAft>
                <a:spcPts val="600"/>
              </a:spcAft>
            </a:pPr>
            <a:r>
              <a:rPr kumimoji="1" lang="ja-JP" altLang="en-US" sz="2600" b="1" spc="-150" dirty="0">
                <a:latin typeface="BIZ UDGothic" panose="020B0400000000000000" pitchFamily="49" charset="-128"/>
                <a:ea typeface="BIZ UDGothic" panose="020B0400000000000000" pitchFamily="49" charset="-128"/>
              </a:rPr>
              <a:t>頭</a:t>
            </a:r>
            <a:r>
              <a:rPr lang="ja-JP" altLang="en-US" sz="2600" b="1" spc="-150" dirty="0">
                <a:latin typeface="BIZ UDGothic" panose="020B0400000000000000" pitchFamily="49" charset="-128"/>
                <a:ea typeface="BIZ UDGothic" panose="020B0400000000000000" pitchFamily="49" charset="-128"/>
              </a:rPr>
              <a:t>を</a:t>
            </a:r>
            <a:r>
              <a:rPr kumimoji="1" lang="ja-JP" altLang="en-US" sz="2600" b="1" spc="-150" dirty="0">
                <a:latin typeface="BIZ UDGothic" panose="020B0400000000000000" pitchFamily="49" charset="-128"/>
                <a:ea typeface="BIZ UDGothic" panose="020B0400000000000000" pitchFamily="49" charset="-128"/>
              </a:rPr>
              <a:t>強打したときには、頭部だけでなく、</a:t>
            </a:r>
            <a:r>
              <a:rPr kumimoji="1" lang="ja-JP" altLang="en-US" b="1" spc="-150" dirty="0">
                <a:solidFill>
                  <a:srgbClr val="C00000"/>
                </a:solidFill>
                <a:latin typeface="BIZ UDGothic" panose="020B0400000000000000" pitchFamily="49" charset="-128"/>
                <a:ea typeface="BIZ UDGothic" panose="020B0400000000000000" pitchFamily="49" charset="-128"/>
              </a:rPr>
              <a:t>頚椎・頚髄の傷害</a:t>
            </a:r>
            <a:r>
              <a:rPr kumimoji="1" lang="ja-JP" altLang="en-US" sz="2600" b="1" spc="-150" dirty="0">
                <a:latin typeface="BIZ UDGothic" panose="020B0400000000000000" pitchFamily="49" charset="-128"/>
                <a:ea typeface="BIZ UDGothic" panose="020B0400000000000000" pitchFamily="49" charset="-128"/>
              </a:rPr>
              <a:t>も起こり得ます</a:t>
            </a:r>
            <a:endParaRPr kumimoji="1" lang="en-US" altLang="ja-JP" sz="2600" b="1" spc="-150" dirty="0">
              <a:latin typeface="BIZ UDGothic" panose="020B0400000000000000" pitchFamily="49" charset="-128"/>
              <a:ea typeface="BIZ UDGothic" panose="020B0400000000000000" pitchFamily="49" charset="-128"/>
            </a:endParaRPr>
          </a:p>
          <a:p>
            <a:pPr>
              <a:lnSpc>
                <a:spcPct val="120000"/>
              </a:lnSpc>
              <a:spcBef>
                <a:spcPts val="0"/>
              </a:spcBef>
              <a:spcAft>
                <a:spcPts val="600"/>
              </a:spcAft>
            </a:pPr>
            <a:r>
              <a:rPr lang="ja-JP" altLang="en-US" sz="2600" b="1" spc="-150" dirty="0">
                <a:latin typeface="BIZ UDGothic" panose="020B0400000000000000" pitchFamily="49" charset="-128"/>
                <a:ea typeface="BIZ UDGothic" panose="020B0400000000000000" pitchFamily="49" charset="-128"/>
              </a:rPr>
              <a:t>頭部の強打では、「</a:t>
            </a:r>
            <a:r>
              <a:rPr lang="ja-JP" altLang="en-US" b="1" spc="-150" dirty="0">
                <a:solidFill>
                  <a:srgbClr val="C00000"/>
                </a:solidFill>
                <a:latin typeface="BIZ UDGothic" panose="020B0400000000000000" pitchFamily="49" charset="-128"/>
                <a:ea typeface="BIZ UDGothic" panose="020B0400000000000000" pitchFamily="49" charset="-128"/>
              </a:rPr>
              <a:t>ＣＲＴ５</a:t>
            </a:r>
            <a:r>
              <a:rPr lang="en-US" altLang="ja-JP" sz="2400" b="1" spc="-150" dirty="0">
                <a:latin typeface="BIZ UDGothic" panose="020B0400000000000000" pitchFamily="49" charset="-128"/>
                <a:ea typeface="BIZ UDGothic" panose="020B0400000000000000" pitchFamily="49" charset="-128"/>
              </a:rPr>
              <a:t>(</a:t>
            </a:r>
            <a:r>
              <a:rPr lang="ja-JP" altLang="en-US" sz="2400" b="1" spc="-150" dirty="0">
                <a:latin typeface="BIZ UDGothic" panose="020B0400000000000000" pitchFamily="49" charset="-128"/>
                <a:ea typeface="BIZ UDGothic" panose="020B0400000000000000" pitchFamily="49" charset="-128"/>
              </a:rPr>
              <a:t>参考</a:t>
            </a:r>
            <a:r>
              <a:rPr lang="en-US" altLang="ja-JP" sz="2400" b="1" spc="-150" dirty="0">
                <a:latin typeface="BIZ UDGothic" panose="020B0400000000000000" pitchFamily="49" charset="-128"/>
                <a:ea typeface="BIZ UDGothic" panose="020B0400000000000000" pitchFamily="49" charset="-128"/>
              </a:rPr>
              <a:t>1-1〜1-4)</a:t>
            </a:r>
            <a:r>
              <a:rPr lang="ja-JP" altLang="en-US" sz="2400" b="1" spc="-150" dirty="0">
                <a:latin typeface="BIZ UDGothic" panose="020B0400000000000000" pitchFamily="49" charset="-128"/>
                <a:ea typeface="BIZ UDGothic" panose="020B0400000000000000" pitchFamily="49" charset="-128"/>
              </a:rPr>
              <a:t>」</a:t>
            </a:r>
            <a:r>
              <a:rPr lang="ja-JP" altLang="en-US" b="1" spc="-150" dirty="0">
                <a:latin typeface="BIZ UDGothic" panose="020B0400000000000000" pitchFamily="49" charset="-128"/>
                <a:ea typeface="BIZ UDGothic" panose="020B0400000000000000" pitchFamily="49" charset="-128"/>
              </a:rPr>
              <a:t>の</a:t>
            </a:r>
            <a:r>
              <a:rPr lang="ja-JP" altLang="en-US" b="1" spc="-150" dirty="0">
                <a:solidFill>
                  <a:srgbClr val="C00000"/>
                </a:solidFill>
                <a:latin typeface="BIZ UDGothic" panose="020B0400000000000000" pitchFamily="49" charset="-128"/>
                <a:ea typeface="BIZ UDGothic" panose="020B0400000000000000" pitchFamily="49" charset="-128"/>
              </a:rPr>
              <a:t>ステップ１～４</a:t>
            </a:r>
            <a:r>
              <a:rPr lang="en-US" altLang="ja-JP" b="1" spc="-150" dirty="0">
                <a:solidFill>
                  <a:srgbClr val="C00000"/>
                </a:solidFill>
                <a:latin typeface="BIZ UDGothic" panose="020B0400000000000000" pitchFamily="49" charset="-128"/>
                <a:ea typeface="BIZ UDGothic" panose="020B0400000000000000" pitchFamily="49" charset="-128"/>
              </a:rPr>
              <a:t> </a:t>
            </a:r>
            <a:r>
              <a:rPr lang="ja-JP" altLang="en-US" sz="2600" b="1" spc="-150" dirty="0">
                <a:latin typeface="BIZ UDGothic" panose="020B0400000000000000" pitchFamily="49" charset="-128"/>
                <a:ea typeface="BIZ UDGothic" panose="020B0400000000000000" pitchFamily="49" charset="-128"/>
              </a:rPr>
              <a:t>で脳しんとうの評価をしましょう</a:t>
            </a:r>
            <a:endParaRPr kumimoji="1" lang="en-US" altLang="ja-JP" sz="2600" b="1" spc="-150" dirty="0">
              <a:latin typeface="BIZ UDGothic" panose="020B0400000000000000" pitchFamily="49" charset="-128"/>
              <a:ea typeface="BIZ UDGothic" panose="020B0400000000000000" pitchFamily="49" charset="-128"/>
            </a:endParaRPr>
          </a:p>
          <a:p>
            <a:pPr>
              <a:lnSpc>
                <a:spcPct val="120000"/>
              </a:lnSpc>
              <a:spcBef>
                <a:spcPts val="0"/>
              </a:spcBef>
              <a:spcAft>
                <a:spcPts val="600"/>
              </a:spcAft>
            </a:pPr>
            <a:r>
              <a:rPr lang="ja-JP" altLang="en-US" sz="2600" b="1" spc="-150" dirty="0">
                <a:latin typeface="BIZ UDGothic" panose="020B0400000000000000" pitchFamily="49" charset="-128"/>
                <a:ea typeface="BIZ UDGothic" panose="020B0400000000000000" pitchFamily="49" charset="-128"/>
              </a:rPr>
              <a:t>脳しんとうを疑ったらすぐに対処しましょう</a:t>
            </a:r>
            <a:endParaRPr lang="en-US" altLang="ja-JP" sz="2600" b="1" spc="-150" dirty="0">
              <a:latin typeface="BIZ UDGothic" panose="020B0400000000000000" pitchFamily="49" charset="-128"/>
              <a:ea typeface="BIZ UDGothic" panose="020B0400000000000000" pitchFamily="49" charset="-128"/>
            </a:endParaRPr>
          </a:p>
          <a:p>
            <a:pPr marL="0" indent="0">
              <a:spcBef>
                <a:spcPts val="0"/>
              </a:spcBef>
              <a:spcAft>
                <a:spcPts val="600"/>
              </a:spcAft>
              <a:buNone/>
            </a:pPr>
            <a:r>
              <a:rPr lang="ja-JP" altLang="en-US" sz="2600" b="1" spc="-150" dirty="0">
                <a:solidFill>
                  <a:srgbClr val="C00000"/>
                </a:solidFill>
                <a:latin typeface="BIZ UDGothic" panose="020B0400000000000000" pitchFamily="49" charset="-128"/>
                <a:ea typeface="BIZ UDGothic" panose="020B0400000000000000" pitchFamily="49" charset="-128"/>
              </a:rPr>
              <a:t>　⇒ </a:t>
            </a:r>
            <a:r>
              <a:rPr lang="ja-JP" altLang="en-US" b="1" spc="-150" dirty="0">
                <a:solidFill>
                  <a:srgbClr val="C00000"/>
                </a:solidFill>
                <a:latin typeface="BIZ UDGothic" panose="020B0400000000000000" pitchFamily="49" charset="-128"/>
                <a:ea typeface="BIZ UDGothic" panose="020B0400000000000000" pitchFamily="49" charset="-128"/>
              </a:rPr>
              <a:t>試合・稽古を中止しましょう</a:t>
            </a:r>
            <a:endParaRPr lang="en-US" altLang="ja-JP" sz="2600" b="1" spc="-150" dirty="0">
              <a:solidFill>
                <a:srgbClr val="C00000"/>
              </a:solidFill>
              <a:latin typeface="BIZ UDGothic" panose="020B0400000000000000" pitchFamily="49" charset="-128"/>
              <a:ea typeface="BIZ UDGothic" panose="020B0400000000000000" pitchFamily="49" charset="-128"/>
            </a:endParaRPr>
          </a:p>
          <a:p>
            <a:pPr marL="0" indent="0">
              <a:spcBef>
                <a:spcPts val="0"/>
              </a:spcBef>
              <a:spcAft>
                <a:spcPts val="600"/>
              </a:spcAft>
              <a:buNone/>
            </a:pPr>
            <a:r>
              <a:rPr lang="ja-JP" altLang="en-US" sz="2600" b="1" spc="-150" dirty="0">
                <a:solidFill>
                  <a:srgbClr val="C00000"/>
                </a:solidFill>
                <a:latin typeface="BIZ UDGothic" panose="020B0400000000000000" pitchFamily="49" charset="-128"/>
                <a:ea typeface="BIZ UDGothic" panose="020B0400000000000000" pitchFamily="49" charset="-128"/>
              </a:rPr>
              <a:t>　⇒ </a:t>
            </a:r>
            <a:r>
              <a:rPr lang="ja-JP" altLang="en-US" b="1" spc="-150" dirty="0">
                <a:solidFill>
                  <a:srgbClr val="C00000"/>
                </a:solidFill>
                <a:latin typeface="BIZ UDGothic" panose="020B0400000000000000" pitchFamily="49" charset="-128"/>
                <a:ea typeface="BIZ UDGothic" panose="020B0400000000000000" pitchFamily="49" charset="-128"/>
              </a:rPr>
              <a:t>医師の診察</a:t>
            </a:r>
            <a:r>
              <a:rPr lang="en-US" altLang="ja-JP" b="1" spc="-150" dirty="0">
                <a:solidFill>
                  <a:srgbClr val="C00000"/>
                </a:solidFill>
                <a:latin typeface="BIZ UDGothic" panose="020B0400000000000000" pitchFamily="49" charset="-128"/>
                <a:ea typeface="BIZ UDGothic" panose="020B0400000000000000" pitchFamily="49" charset="-128"/>
              </a:rPr>
              <a:t>(</a:t>
            </a:r>
            <a:r>
              <a:rPr lang="ja-JP" altLang="en-US" b="1" spc="-150" dirty="0">
                <a:solidFill>
                  <a:srgbClr val="C00000"/>
                </a:solidFill>
                <a:latin typeface="BIZ UDGothic" panose="020B0400000000000000" pitchFamily="49" charset="-128"/>
                <a:ea typeface="BIZ UDGothic" panose="020B0400000000000000" pitchFamily="49" charset="-128"/>
              </a:rPr>
              <a:t>医療機関への受診）を勧めましょう</a:t>
            </a:r>
            <a:endParaRPr lang="en-US" altLang="ja-JP" sz="2600" b="1" spc="-150" dirty="0">
              <a:solidFill>
                <a:srgbClr val="C00000"/>
              </a:solidFill>
              <a:latin typeface="BIZ UDGothic" panose="020B0400000000000000" pitchFamily="49" charset="-128"/>
              <a:ea typeface="BIZ UDGothic" panose="020B0400000000000000" pitchFamily="49" charset="-128"/>
            </a:endParaRPr>
          </a:p>
          <a:p>
            <a:pPr marL="0" indent="0">
              <a:spcBef>
                <a:spcPts val="0"/>
              </a:spcBef>
              <a:spcAft>
                <a:spcPts val="600"/>
              </a:spcAft>
              <a:buNone/>
            </a:pPr>
            <a:r>
              <a:rPr lang="ja-JP" altLang="en-US" sz="2600" b="1" spc="-150" dirty="0">
                <a:solidFill>
                  <a:srgbClr val="C00000"/>
                </a:solidFill>
                <a:latin typeface="BIZ UDGothic" panose="020B0400000000000000" pitchFamily="49" charset="-128"/>
                <a:ea typeface="BIZ UDGothic" panose="020B0400000000000000" pitchFamily="49" charset="-128"/>
              </a:rPr>
              <a:t>　⇒ </a:t>
            </a:r>
            <a:r>
              <a:rPr lang="en-US" altLang="ja-JP" b="1" spc="-150" dirty="0">
                <a:solidFill>
                  <a:srgbClr val="C00000"/>
                </a:solidFill>
                <a:latin typeface="BIZ UDGothic" panose="020B0400000000000000" pitchFamily="49" charset="-128"/>
                <a:ea typeface="BIZ UDGothic" panose="020B0400000000000000" pitchFamily="49" charset="-128"/>
              </a:rPr>
              <a:t>24</a:t>
            </a:r>
            <a:r>
              <a:rPr lang="ja-JP" altLang="en-US" b="1" spc="-150" dirty="0">
                <a:solidFill>
                  <a:srgbClr val="C00000"/>
                </a:solidFill>
                <a:latin typeface="BIZ UDGothic" panose="020B0400000000000000" pitchFamily="49" charset="-128"/>
                <a:ea typeface="BIZ UDGothic" panose="020B0400000000000000" pitchFamily="49" charset="-128"/>
              </a:rPr>
              <a:t>～</a:t>
            </a:r>
            <a:r>
              <a:rPr lang="en-US" altLang="ja-JP" b="1" spc="-150" dirty="0">
                <a:solidFill>
                  <a:srgbClr val="C00000"/>
                </a:solidFill>
                <a:latin typeface="BIZ UDGothic" panose="020B0400000000000000" pitchFamily="49" charset="-128"/>
                <a:ea typeface="BIZ UDGothic" panose="020B0400000000000000" pitchFamily="49" charset="-128"/>
              </a:rPr>
              <a:t>48</a:t>
            </a:r>
            <a:r>
              <a:rPr lang="ja-JP" altLang="en-US" b="1" spc="-150" dirty="0">
                <a:solidFill>
                  <a:srgbClr val="C00000"/>
                </a:solidFill>
                <a:latin typeface="BIZ UDGothic" panose="020B0400000000000000" pitchFamily="49" charset="-128"/>
                <a:ea typeface="BIZ UDGothic" panose="020B0400000000000000" pitchFamily="49" charset="-128"/>
              </a:rPr>
              <a:t>時間は必ず誰かがそばにいて</a:t>
            </a:r>
            <a:r>
              <a:rPr lang="ja-JP" altLang="en-US" sz="2600" b="1" spc="-150" dirty="0">
                <a:latin typeface="BIZ UDGothic" panose="020B0400000000000000" pitchFamily="49" charset="-128"/>
                <a:ea typeface="BIZ UDGothic" panose="020B0400000000000000" pitchFamily="49" charset="-128"/>
              </a:rPr>
              <a:t>、意識やふらつきを観察しましょう</a:t>
            </a:r>
            <a:endParaRPr lang="en-US" altLang="ja-JP" sz="2600" b="1" spc="-150" dirty="0">
              <a:latin typeface="BIZ UDGothic" panose="020B0400000000000000" pitchFamily="49" charset="-128"/>
              <a:ea typeface="BIZ UDGothic" panose="020B0400000000000000" pitchFamily="49" charset="-128"/>
            </a:endParaRPr>
          </a:p>
          <a:p>
            <a:pPr marL="0" indent="0">
              <a:spcBef>
                <a:spcPts val="0"/>
              </a:spcBef>
              <a:spcAft>
                <a:spcPts val="600"/>
              </a:spcAft>
              <a:buNone/>
            </a:pPr>
            <a:r>
              <a:rPr lang="ja-JP" altLang="en-US" sz="2600" b="1" spc="-150" dirty="0">
                <a:latin typeface="BIZ UDGothic" panose="020B0400000000000000" pitchFamily="49" charset="-128"/>
                <a:ea typeface="BIZ UDGothic" panose="020B0400000000000000" pitchFamily="49" charset="-128"/>
              </a:rPr>
              <a:t>　⇒ 脳しんとうの</a:t>
            </a:r>
            <a:r>
              <a:rPr lang="ja-JP" altLang="en-US" b="1" spc="-150" dirty="0">
                <a:solidFill>
                  <a:srgbClr val="C00000"/>
                </a:solidFill>
                <a:latin typeface="BIZ UDGothic" panose="020B0400000000000000" pitchFamily="49" charset="-128"/>
                <a:ea typeface="BIZ UDGothic" panose="020B0400000000000000" pitchFamily="49" charset="-128"/>
              </a:rPr>
              <a:t>症状は長引く可能性</a:t>
            </a:r>
            <a:r>
              <a:rPr lang="ja-JP" altLang="en-US" sz="2600" b="1" spc="-150" dirty="0">
                <a:latin typeface="BIZ UDGothic" panose="020B0400000000000000" pitchFamily="49" charset="-128"/>
                <a:ea typeface="BIZ UDGothic" panose="020B0400000000000000" pitchFamily="49" charset="-128"/>
              </a:rPr>
              <a:t>があります</a:t>
            </a:r>
            <a:endParaRPr lang="en-US" altLang="ja-JP" sz="2600" b="1" spc="-150" dirty="0">
              <a:latin typeface="BIZ UDGothic" panose="020B0400000000000000" pitchFamily="49" charset="-128"/>
              <a:ea typeface="BIZ UDGothic" panose="020B0400000000000000" pitchFamily="49" charset="-128"/>
            </a:endParaRPr>
          </a:p>
          <a:p>
            <a:pPr marL="0" indent="0">
              <a:spcBef>
                <a:spcPts val="0"/>
              </a:spcBef>
              <a:spcAft>
                <a:spcPts val="600"/>
              </a:spcAft>
              <a:buNone/>
            </a:pPr>
            <a:r>
              <a:rPr lang="ja-JP" altLang="en-US" sz="2600" b="1" spc="-150" dirty="0">
                <a:latin typeface="BIZ UDGothic" panose="020B0400000000000000" pitchFamily="49" charset="-128"/>
                <a:ea typeface="BIZ UDGothic" panose="020B0400000000000000" pitchFamily="49" charset="-128"/>
              </a:rPr>
              <a:t>　⇒ 脳しんとうの</a:t>
            </a:r>
            <a:r>
              <a:rPr lang="ja-JP" altLang="en-US" b="1" spc="-150" dirty="0">
                <a:solidFill>
                  <a:srgbClr val="C00000"/>
                </a:solidFill>
                <a:latin typeface="BIZ UDGothic" panose="020B0400000000000000" pitchFamily="49" charset="-128"/>
                <a:ea typeface="BIZ UDGothic" panose="020B0400000000000000" pitchFamily="49" charset="-128"/>
              </a:rPr>
              <a:t>症状・所見が消失したら</a:t>
            </a:r>
            <a:r>
              <a:rPr lang="ja-JP" altLang="en-US" sz="2600" b="1" spc="-150" dirty="0">
                <a:solidFill>
                  <a:srgbClr val="C00000"/>
                </a:solidFill>
                <a:latin typeface="BIZ UDGothic" panose="020B0400000000000000" pitchFamily="49" charset="-128"/>
                <a:ea typeface="BIZ UDGothic" panose="020B0400000000000000" pitchFamily="49" charset="-128"/>
              </a:rPr>
              <a:t>、</a:t>
            </a:r>
            <a:r>
              <a:rPr lang="ja-JP" altLang="en-US" sz="2600" b="1" spc="-150" dirty="0">
                <a:latin typeface="BIZ UDGothic" panose="020B0400000000000000" pitchFamily="49" charset="-128"/>
                <a:ea typeface="BIZ UDGothic" panose="020B0400000000000000" pitchFamily="49" charset="-128"/>
              </a:rPr>
              <a:t>稽古は</a:t>
            </a:r>
            <a:r>
              <a:rPr lang="ja-JP" altLang="en-US" b="1" spc="-150" dirty="0">
                <a:solidFill>
                  <a:srgbClr val="C00000"/>
                </a:solidFill>
                <a:latin typeface="BIZ UDGothic" panose="020B0400000000000000" pitchFamily="49" charset="-128"/>
                <a:ea typeface="BIZ UDGothic" panose="020B0400000000000000" pitchFamily="49" charset="-128"/>
              </a:rPr>
              <a:t>段階的に</a:t>
            </a:r>
            <a:r>
              <a:rPr lang="ja-JP" altLang="en-US" sz="2600" b="1" spc="-150" dirty="0">
                <a:latin typeface="BIZ UDGothic" panose="020B0400000000000000" pitchFamily="49" charset="-128"/>
                <a:ea typeface="BIZ UDGothic" panose="020B0400000000000000" pitchFamily="49" charset="-128"/>
              </a:rPr>
              <a:t>復帰しましょう</a:t>
            </a:r>
            <a:endParaRPr lang="en-US" altLang="ja-JP" sz="2600" b="1" spc="-150" dirty="0">
              <a:latin typeface="BIZ UDGothic" panose="020B0400000000000000" pitchFamily="49" charset="-128"/>
              <a:ea typeface="BIZ UDGothic" panose="020B0400000000000000" pitchFamily="49" charset="-128"/>
            </a:endParaRPr>
          </a:p>
          <a:p>
            <a:pPr>
              <a:lnSpc>
                <a:spcPct val="120000"/>
              </a:lnSpc>
              <a:spcBef>
                <a:spcPts val="0"/>
              </a:spcBef>
              <a:spcAft>
                <a:spcPts val="600"/>
              </a:spcAft>
            </a:pPr>
            <a:r>
              <a:rPr lang="ja-JP" altLang="en-US" sz="2600" b="1" spc="-150" dirty="0">
                <a:latin typeface="BIZ UDGothic" panose="020B0400000000000000" pitchFamily="49" charset="-128"/>
                <a:ea typeface="BIZ UDGothic" panose="020B0400000000000000" pitchFamily="49" charset="-128"/>
              </a:rPr>
              <a:t>脳しんとう後にはセカンドインパクト症候群や外傷性脳脊髄液減少症が起こり得ることも留意しましょう</a:t>
            </a:r>
            <a:endParaRPr lang="en-US" altLang="ja-JP" sz="2600" b="1" spc="-150" dirty="0">
              <a:latin typeface="BIZ UDGothic" panose="020B0400000000000000" pitchFamily="49" charset="-128"/>
              <a:ea typeface="BIZ UDGothic" panose="020B0400000000000000" pitchFamily="49" charset="-128"/>
            </a:endParaRPr>
          </a:p>
          <a:p>
            <a:pPr>
              <a:lnSpc>
                <a:spcPct val="120000"/>
              </a:lnSpc>
              <a:spcBef>
                <a:spcPts val="0"/>
              </a:spcBef>
              <a:spcAft>
                <a:spcPts val="600"/>
              </a:spcAft>
            </a:pPr>
            <a:endParaRPr kumimoji="1" lang="ja-JP" altLang="en-US" sz="2600" spc="-150" dirty="0">
              <a:latin typeface="BIZ UDGothic" panose="020B0400000000000000" pitchFamily="49" charset="-128"/>
              <a:ea typeface="BIZ UDGothic" panose="020B0400000000000000" pitchFamily="49" charset="-128"/>
            </a:endParaRPr>
          </a:p>
        </p:txBody>
      </p:sp>
      <p:sp>
        <p:nvSpPr>
          <p:cNvPr id="5" name="スライド番号プレースホルダー 3">
            <a:extLst>
              <a:ext uri="{FF2B5EF4-FFF2-40B4-BE49-F238E27FC236}">
                <a16:creationId xmlns:a16="http://schemas.microsoft.com/office/drawing/2014/main" id="{90C6C030-6347-8BDE-8128-EA30223A9F51}"/>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18</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08651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A66B0C16-5B49-E2F1-DB5B-D2CFCD46CCBD}"/>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19</a:t>
            </a:fld>
            <a:endParaRPr kumimoji="1" lang="ja-JP" altLang="en-US">
              <a:latin typeface="BIZ UDGothic" panose="020B0400000000000000" pitchFamily="49" charset="-128"/>
              <a:ea typeface="BIZ UDGothic" panose="020B0400000000000000" pitchFamily="49" charset="-128"/>
            </a:endParaRPr>
          </a:p>
        </p:txBody>
      </p:sp>
      <p:sp>
        <p:nvSpPr>
          <p:cNvPr id="3" name="タイトル 3">
            <a:extLst>
              <a:ext uri="{FF2B5EF4-FFF2-40B4-BE49-F238E27FC236}">
                <a16:creationId xmlns:a16="http://schemas.microsoft.com/office/drawing/2014/main" id="{11B1AA50-FD68-BC58-A85B-2A85B77B6723}"/>
              </a:ext>
            </a:extLst>
          </p:cNvPr>
          <p:cNvSpPr txBox="1">
            <a:spLocks/>
          </p:cNvSpPr>
          <p:nvPr/>
        </p:nvSpPr>
        <p:spPr>
          <a:xfrm>
            <a:off x="641684" y="1709738"/>
            <a:ext cx="11550316" cy="287972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4000" b="1" kern="1200">
                <a:solidFill>
                  <a:schemeClr val="tx1"/>
                </a:solidFill>
                <a:latin typeface="+mj-lt"/>
                <a:ea typeface="+mj-ea"/>
                <a:cs typeface="+mj-cs"/>
              </a:defRPr>
            </a:lvl1pPr>
          </a:lstStyle>
          <a:p>
            <a:r>
              <a:rPr lang="ja-JP" altLang="en-US" sz="6000">
                <a:latin typeface="BIZ UDGothic" panose="020B0400000000000000" pitchFamily="49" charset="-128"/>
                <a:ea typeface="BIZ UDGothic" panose="020B0400000000000000" pitchFamily="49" charset="-128"/>
              </a:rPr>
              <a:t>参考資料</a:t>
            </a:r>
            <a:endParaRPr lang="ja-JP" altLang="en-US" sz="440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139015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8DC16E-DE4A-2182-C0D6-F755AAB1D198}"/>
              </a:ext>
            </a:extLst>
          </p:cNvPr>
          <p:cNvSpPr>
            <a:spLocks noGrp="1"/>
          </p:cNvSpPr>
          <p:nvPr>
            <p:ph type="title"/>
          </p:nvPr>
        </p:nvSpPr>
        <p:spPr>
          <a:xfrm>
            <a:off x="0" y="1440"/>
            <a:ext cx="12192000" cy="1080000"/>
          </a:xfrm>
          <a:solidFill>
            <a:schemeClr val="bg1">
              <a:lumMod val="95000"/>
            </a:schemeClr>
          </a:solidFill>
        </p:spPr>
        <p:txBody>
          <a:bodyPr>
            <a:normAutofit/>
          </a:bodyPr>
          <a:lstStyle/>
          <a:p>
            <a:pPr algn="ctr"/>
            <a:r>
              <a:rPr kumimoji="1" lang="ja-JP" altLang="en-US" sz="5400">
                <a:latin typeface="BIZ UDGothic" panose="020B0400000000000000" pitchFamily="49" charset="-128"/>
                <a:ea typeface="BIZ UDGothic" panose="020B0400000000000000" pitchFamily="49" charset="-128"/>
              </a:rPr>
              <a:t>目次</a:t>
            </a:r>
            <a:endParaRPr kumimoji="1" lang="ja-JP" altLang="en-US" sz="5400" b="1">
              <a:latin typeface="BIZ UDGothic" panose="020B0400000000000000" pitchFamily="49" charset="-128"/>
              <a:ea typeface="BIZ UDGothic" panose="020B0400000000000000" pitchFamily="49" charset="-128"/>
            </a:endParaRPr>
          </a:p>
        </p:txBody>
      </p:sp>
      <p:sp>
        <p:nvSpPr>
          <p:cNvPr id="3" name="コンテンツ プレースホルダー 2">
            <a:extLst>
              <a:ext uri="{FF2B5EF4-FFF2-40B4-BE49-F238E27FC236}">
                <a16:creationId xmlns:a16="http://schemas.microsoft.com/office/drawing/2014/main" id="{E75C6B1C-0381-E320-E54F-82506A0D5CA7}"/>
              </a:ext>
            </a:extLst>
          </p:cNvPr>
          <p:cNvSpPr>
            <a:spLocks noGrp="1"/>
          </p:cNvSpPr>
          <p:nvPr>
            <p:ph idx="1"/>
          </p:nvPr>
        </p:nvSpPr>
        <p:spPr>
          <a:xfrm>
            <a:off x="495299" y="1711324"/>
            <a:ext cx="11401425" cy="4532159"/>
          </a:xfrm>
        </p:spPr>
        <p:txBody>
          <a:bodyPr>
            <a:normAutofit lnSpcReduction="10000"/>
          </a:bodyPr>
          <a:lstStyle/>
          <a:p>
            <a:pPr marL="571500" indent="-571500">
              <a:lnSpc>
                <a:spcPct val="100000"/>
              </a:lnSpc>
              <a:spcBef>
                <a:spcPts val="0"/>
              </a:spcBef>
              <a:spcAft>
                <a:spcPts val="1200"/>
              </a:spcAft>
              <a:buFont typeface="+mj-lt"/>
              <a:buAutoNum type="romanUcPeriod"/>
            </a:pPr>
            <a:r>
              <a:rPr kumimoji="1" lang="ja-JP" altLang="en-US">
                <a:latin typeface="BIZ UDGothic" panose="020B0400000000000000" pitchFamily="49" charset="-128"/>
                <a:ea typeface="BIZ UDGothic" panose="020B0400000000000000" pitchFamily="49" charset="-128"/>
              </a:rPr>
              <a:t>頭部</a:t>
            </a:r>
            <a:r>
              <a:rPr lang="ja-JP" altLang="en-US">
                <a:latin typeface="BIZ UDGothic" panose="020B0400000000000000" pitchFamily="49" charset="-128"/>
                <a:ea typeface="BIZ UDGothic" panose="020B0400000000000000" pitchFamily="49" charset="-128"/>
              </a:rPr>
              <a:t>を</a:t>
            </a:r>
            <a:r>
              <a:rPr kumimoji="1" lang="ja-JP" altLang="en-US">
                <a:latin typeface="BIZ UDGothic" panose="020B0400000000000000" pitchFamily="49" charset="-128"/>
                <a:ea typeface="BIZ UDGothic" panose="020B0400000000000000" pitchFamily="49" charset="-128"/>
              </a:rPr>
              <a:t>強打</a:t>
            </a:r>
            <a:r>
              <a:rPr lang="ja-JP" altLang="en-US">
                <a:latin typeface="BIZ UDGothic" panose="020B0400000000000000" pitchFamily="49" charset="-128"/>
                <a:ea typeface="BIZ UDGothic" panose="020B0400000000000000" pitchFamily="49" charset="-128"/>
              </a:rPr>
              <a:t>したら　～</a:t>
            </a:r>
            <a:r>
              <a:rPr kumimoji="1" lang="ja-JP" altLang="en-US">
                <a:latin typeface="BIZ UDGothic" panose="020B0400000000000000" pitchFamily="49" charset="-128"/>
                <a:ea typeface="BIZ UDGothic" panose="020B0400000000000000" pitchFamily="49" charset="-128"/>
              </a:rPr>
              <a:t>頚髄・頚椎の傷害に注意！～</a:t>
            </a:r>
            <a:endParaRPr kumimoji="1" lang="en-US" altLang="ja-JP" dirty="0">
              <a:latin typeface="BIZ UDGothic" panose="020B0400000000000000" pitchFamily="49" charset="-128"/>
              <a:ea typeface="BIZ UDGothic" panose="020B0400000000000000" pitchFamily="49" charset="-128"/>
            </a:endParaRPr>
          </a:p>
          <a:p>
            <a:pPr marL="571500" indent="-571500">
              <a:lnSpc>
                <a:spcPct val="100000"/>
              </a:lnSpc>
              <a:spcBef>
                <a:spcPts val="0"/>
              </a:spcBef>
              <a:spcAft>
                <a:spcPts val="1200"/>
              </a:spcAft>
              <a:buFont typeface="+mj-lt"/>
              <a:buAutoNum type="romanUcPeriod"/>
            </a:pPr>
            <a:r>
              <a:rPr kumimoji="1" lang="ja-JP" altLang="en-US">
                <a:latin typeface="BIZ UDGothic" panose="020B0400000000000000" pitchFamily="49" charset="-128"/>
                <a:ea typeface="BIZ UDGothic" panose="020B0400000000000000" pitchFamily="49" charset="-128"/>
              </a:rPr>
              <a:t>脳しんとうについて</a:t>
            </a:r>
            <a:r>
              <a:rPr lang="ja-JP" altLang="en-US">
                <a:latin typeface="BIZ UDGothic" panose="020B0400000000000000" pitchFamily="49" charset="-128"/>
                <a:ea typeface="BIZ UDGothic" panose="020B0400000000000000" pitchFamily="49" charset="-128"/>
              </a:rPr>
              <a:t>　</a:t>
            </a:r>
            <a:r>
              <a:rPr kumimoji="1" lang="ja-JP" altLang="en-US">
                <a:latin typeface="BIZ UDGothic" panose="020B0400000000000000" pitchFamily="49" charset="-128"/>
                <a:ea typeface="BIZ UDGothic" panose="020B0400000000000000" pitchFamily="49" charset="-128"/>
              </a:rPr>
              <a:t>～評価と対応～</a:t>
            </a:r>
            <a:endParaRPr kumimoji="1" lang="en-US" altLang="ja-JP" dirty="0">
              <a:latin typeface="BIZ UDGothic" panose="020B0400000000000000" pitchFamily="49" charset="-128"/>
              <a:ea typeface="BIZ UDGothic" panose="020B0400000000000000" pitchFamily="49" charset="-128"/>
            </a:endParaRPr>
          </a:p>
          <a:p>
            <a:pPr marL="571500" indent="-571500">
              <a:lnSpc>
                <a:spcPct val="100000"/>
              </a:lnSpc>
              <a:spcBef>
                <a:spcPts val="0"/>
              </a:spcBef>
              <a:spcAft>
                <a:spcPts val="1200"/>
              </a:spcAft>
              <a:buFont typeface="+mj-lt"/>
              <a:buAutoNum type="romanUcPeriod"/>
            </a:pPr>
            <a:r>
              <a:rPr lang="ja-JP" altLang="en-US">
                <a:latin typeface="BIZ UDGothic" panose="020B0400000000000000" pitchFamily="49" charset="-128"/>
                <a:ea typeface="BIZ UDGothic" panose="020B0400000000000000" pitchFamily="49" charset="-128"/>
              </a:rPr>
              <a:t>頭部を強打した後に起こりうること</a:t>
            </a:r>
            <a:endParaRPr lang="en-US" altLang="ja-JP" dirty="0">
              <a:latin typeface="BIZ UDGothic" panose="020B0400000000000000" pitchFamily="49" charset="-128"/>
              <a:ea typeface="BIZ UDGothic" panose="020B0400000000000000" pitchFamily="49" charset="-128"/>
            </a:endParaRPr>
          </a:p>
          <a:p>
            <a:pPr marL="0" indent="0">
              <a:lnSpc>
                <a:spcPct val="100000"/>
              </a:lnSpc>
              <a:spcBef>
                <a:spcPts val="0"/>
              </a:spcBef>
              <a:spcAft>
                <a:spcPts val="1200"/>
              </a:spcAft>
              <a:buNone/>
            </a:pPr>
            <a:r>
              <a:rPr lang="en-US" altLang="ja-JP" dirty="0">
                <a:latin typeface="BIZ UDGothic" panose="020B0400000000000000" pitchFamily="49" charset="-128"/>
                <a:ea typeface="BIZ UDGothic" panose="020B0400000000000000" pitchFamily="49" charset="-128"/>
              </a:rPr>
              <a:t>	</a:t>
            </a:r>
            <a:r>
              <a:rPr lang="ja-JP" altLang="en-US">
                <a:latin typeface="BIZ UDGothic" panose="020B0400000000000000" pitchFamily="49" charset="-128"/>
                <a:ea typeface="BIZ UDGothic" panose="020B0400000000000000" pitchFamily="49" charset="-128"/>
              </a:rPr>
              <a:t>１．セカンドインパクト症候群</a:t>
            </a:r>
            <a:endParaRPr lang="en-US" altLang="ja-JP" dirty="0">
              <a:latin typeface="BIZ UDGothic" panose="020B0400000000000000" pitchFamily="49" charset="-128"/>
              <a:ea typeface="BIZ UDGothic" panose="020B0400000000000000" pitchFamily="49" charset="-128"/>
            </a:endParaRPr>
          </a:p>
          <a:p>
            <a:pPr marL="0" indent="0">
              <a:lnSpc>
                <a:spcPct val="100000"/>
              </a:lnSpc>
              <a:spcBef>
                <a:spcPts val="0"/>
              </a:spcBef>
              <a:spcAft>
                <a:spcPts val="1200"/>
              </a:spcAft>
              <a:buNone/>
            </a:pPr>
            <a:r>
              <a:rPr lang="en-US" altLang="ja-JP" dirty="0">
                <a:latin typeface="BIZ UDGothic" panose="020B0400000000000000" pitchFamily="49" charset="-128"/>
                <a:ea typeface="BIZ UDGothic" panose="020B0400000000000000" pitchFamily="49" charset="-128"/>
              </a:rPr>
              <a:t>	</a:t>
            </a:r>
            <a:r>
              <a:rPr lang="ja-JP" altLang="en-US">
                <a:latin typeface="BIZ UDGothic" panose="020B0400000000000000" pitchFamily="49" charset="-128"/>
                <a:ea typeface="BIZ UDGothic" panose="020B0400000000000000" pitchFamily="49" charset="-128"/>
              </a:rPr>
              <a:t>２．外傷性脳脊髄液減少症</a:t>
            </a:r>
            <a:endParaRPr lang="en-US" altLang="ja-JP" dirty="0">
              <a:latin typeface="BIZ UDGothic" panose="020B0400000000000000" pitchFamily="49" charset="-128"/>
              <a:ea typeface="BIZ UDGothic" panose="020B0400000000000000" pitchFamily="49" charset="-128"/>
            </a:endParaRPr>
          </a:p>
          <a:p>
            <a:pPr marL="571500" indent="-571500">
              <a:lnSpc>
                <a:spcPct val="100000"/>
              </a:lnSpc>
              <a:spcBef>
                <a:spcPts val="0"/>
              </a:spcBef>
              <a:spcAft>
                <a:spcPts val="1200"/>
              </a:spcAft>
              <a:buFont typeface="+mj-lt"/>
              <a:buAutoNum type="romanUcPeriod" startAt="4"/>
            </a:pPr>
            <a:r>
              <a:rPr lang="ja-JP" altLang="en-US">
                <a:latin typeface="BIZ UDGothic" panose="020B0400000000000000" pitchFamily="49" charset="-128"/>
                <a:ea typeface="BIZ UDGothic" panose="020B0400000000000000" pitchFamily="49" charset="-128"/>
              </a:rPr>
              <a:t>まとめ</a:t>
            </a:r>
            <a:endParaRPr lang="en-US" altLang="ja-JP" dirty="0">
              <a:latin typeface="BIZ UDGothic" panose="020B0400000000000000" pitchFamily="49" charset="-128"/>
              <a:ea typeface="BIZ UDGothic" panose="020B0400000000000000" pitchFamily="49" charset="-128"/>
            </a:endParaRPr>
          </a:p>
          <a:p>
            <a:pPr marL="571500" indent="-571500">
              <a:lnSpc>
                <a:spcPct val="100000"/>
              </a:lnSpc>
              <a:spcBef>
                <a:spcPts val="0"/>
              </a:spcBef>
              <a:spcAft>
                <a:spcPts val="1200"/>
              </a:spcAft>
              <a:buFont typeface="+mj-lt"/>
              <a:buAutoNum type="romanUcPeriod" startAt="4"/>
            </a:pPr>
            <a:endParaRPr lang="en-US" altLang="ja-JP" dirty="0">
              <a:latin typeface="BIZ UDGothic" panose="020B0400000000000000" pitchFamily="49" charset="-128"/>
              <a:ea typeface="BIZ UDGothic" panose="020B0400000000000000" pitchFamily="49" charset="-128"/>
            </a:endParaRPr>
          </a:p>
          <a:p>
            <a:pPr marL="0" indent="0">
              <a:lnSpc>
                <a:spcPct val="100000"/>
              </a:lnSpc>
              <a:spcBef>
                <a:spcPts val="0"/>
              </a:spcBef>
              <a:spcAft>
                <a:spcPts val="1200"/>
              </a:spcAft>
              <a:buNone/>
            </a:pPr>
            <a:r>
              <a:rPr lang="ja-JP" altLang="en-US">
                <a:latin typeface="BIZ UDGothic" panose="020B0400000000000000" pitchFamily="49" charset="-128"/>
                <a:ea typeface="BIZ UDGothic" panose="020B0400000000000000" pitchFamily="49" charset="-128"/>
              </a:rPr>
              <a:t>（参考資料）</a:t>
            </a:r>
            <a:endParaRPr lang="en-US" altLang="ja-JP" dirty="0">
              <a:latin typeface="BIZ UDGothic" panose="020B0400000000000000" pitchFamily="49" charset="-128"/>
              <a:ea typeface="BIZ UDGothic" panose="020B0400000000000000" pitchFamily="49" charset="-128"/>
            </a:endParaRPr>
          </a:p>
          <a:p>
            <a:pPr marL="571500" indent="-571500">
              <a:lnSpc>
                <a:spcPct val="100000"/>
              </a:lnSpc>
              <a:spcBef>
                <a:spcPts val="0"/>
              </a:spcBef>
              <a:spcAft>
                <a:spcPts val="1200"/>
              </a:spcAft>
              <a:buFont typeface="+mj-lt"/>
              <a:buAutoNum type="romanUcPeriod"/>
            </a:pPr>
            <a:endParaRPr lang="en-US" altLang="ja-JP" dirty="0">
              <a:latin typeface="BIZ UDGothic" panose="020B0400000000000000" pitchFamily="49" charset="-128"/>
              <a:ea typeface="BIZ UDGothic" panose="020B0400000000000000" pitchFamily="49" charset="-128"/>
            </a:endParaRPr>
          </a:p>
        </p:txBody>
      </p:sp>
      <p:sp>
        <p:nvSpPr>
          <p:cNvPr id="4" name="スライド番号プレースホルダー 3">
            <a:extLst>
              <a:ext uri="{FF2B5EF4-FFF2-40B4-BE49-F238E27FC236}">
                <a16:creationId xmlns:a16="http://schemas.microsoft.com/office/drawing/2014/main" id="{42B76C62-61AB-217F-D8A4-C25560026580}"/>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2</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686004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BED48-774F-2017-0E92-BFCF67D8C937}"/>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C0AD16F6-B33D-C67B-8E22-68D25B405ED3}"/>
              </a:ext>
            </a:extLst>
          </p:cNvPr>
          <p:cNvSpPr/>
          <p:nvPr/>
        </p:nvSpPr>
        <p:spPr>
          <a:xfrm>
            <a:off x="5568743" y="1454205"/>
            <a:ext cx="6442318" cy="672216"/>
          </a:xfrm>
          <a:prstGeom prst="roundRect">
            <a:avLst>
              <a:gd name="adj" fmla="val 12035"/>
            </a:avLst>
          </a:prstGeom>
          <a:solidFill>
            <a:schemeClr val="bg1">
              <a:lumMod val="95000"/>
            </a:schemeClr>
          </a:solidFill>
          <a:ln w="19050"/>
        </p:spPr>
        <p:style>
          <a:lnRef idx="2">
            <a:schemeClr val="dk1"/>
          </a:lnRef>
          <a:fillRef idx="1">
            <a:schemeClr val="lt1"/>
          </a:fillRef>
          <a:effectRef idx="0">
            <a:schemeClr val="dk1"/>
          </a:effectRef>
          <a:fontRef idx="minor">
            <a:schemeClr val="dk1"/>
          </a:fontRef>
        </p:style>
        <p:txBody>
          <a:bodyPr rtlCol="0" anchor="ctr"/>
          <a:lstStyle/>
          <a:p>
            <a:pPr>
              <a:spcAft>
                <a:spcPts val="600"/>
              </a:spcAft>
              <a:defRPr/>
            </a:pPr>
            <a:endParaRPr lang="en-GB" altLang="ja-JP" sz="2800" b="1">
              <a:solidFill>
                <a:srgbClr val="C00000"/>
              </a:solidFill>
              <a:latin typeface="BIZ UDGothic" panose="020B0400000000000000" pitchFamily="49" charset="-128"/>
              <a:ea typeface="BIZ UDGothic" panose="020B0400000000000000" pitchFamily="49" charset="-128"/>
            </a:endParaRPr>
          </a:p>
        </p:txBody>
      </p:sp>
      <p:sp>
        <p:nvSpPr>
          <p:cNvPr id="7" name="コンテンツ プレースホルダー 2">
            <a:extLst>
              <a:ext uri="{FF2B5EF4-FFF2-40B4-BE49-F238E27FC236}">
                <a16:creationId xmlns:a16="http://schemas.microsoft.com/office/drawing/2014/main" id="{49FB4072-8452-5A49-8E5B-5BA847129861}"/>
              </a:ext>
            </a:extLst>
          </p:cNvPr>
          <p:cNvSpPr>
            <a:spLocks noGrp="1"/>
          </p:cNvSpPr>
          <p:nvPr>
            <p:ph idx="1"/>
          </p:nvPr>
        </p:nvSpPr>
        <p:spPr>
          <a:xfrm>
            <a:off x="5568744" y="1161305"/>
            <a:ext cx="6442319" cy="3647062"/>
          </a:xfrm>
        </p:spPr>
        <p:txBody>
          <a:bodyPr>
            <a:noAutofit/>
          </a:bodyPr>
          <a:lstStyle/>
          <a:p>
            <a:pPr marL="0" indent="0">
              <a:lnSpc>
                <a:spcPts val="1400"/>
              </a:lnSpc>
              <a:spcBef>
                <a:spcPts val="0"/>
              </a:spcBef>
              <a:spcAft>
                <a:spcPts val="1200"/>
              </a:spcAft>
              <a:buNone/>
            </a:pPr>
            <a:r>
              <a:rPr lang="ja-JP" altLang="en-US" sz="1600" b="1">
                <a:solidFill>
                  <a:srgbClr val="C00000"/>
                </a:solidFill>
                <a:latin typeface="BIZ UDGothic" panose="020B0400000000000000" pitchFamily="49" charset="-128"/>
                <a:ea typeface="BIZ UDGothic" panose="020B0400000000000000" pitchFamily="49" charset="-128"/>
              </a:rPr>
              <a:t>■注意点</a:t>
            </a:r>
            <a:endParaRPr lang="en-US" altLang="ja-JP" sz="1600" b="1">
              <a:solidFill>
                <a:srgbClr val="C00000"/>
              </a:solidFill>
              <a:latin typeface="BIZ UDGothic" panose="020B0400000000000000" pitchFamily="49" charset="-128"/>
              <a:ea typeface="BIZ UDGothic" panose="020B0400000000000000" pitchFamily="49" charset="-128"/>
            </a:endParaRPr>
          </a:p>
          <a:p>
            <a:pPr>
              <a:lnSpc>
                <a:spcPts val="1400"/>
              </a:lnSpc>
              <a:spcBef>
                <a:spcPts val="0"/>
              </a:spcBef>
              <a:spcAft>
                <a:spcPts val="1200"/>
              </a:spcAft>
            </a:pPr>
            <a:r>
              <a:rPr lang="ja-JP" altLang="en-US" sz="1400" b="1" spc="-150">
                <a:solidFill>
                  <a:srgbClr val="C00000"/>
                </a:solidFill>
                <a:latin typeface="BIZ UDGothic" panose="020B0400000000000000" pitchFamily="49" charset="-128"/>
                <a:ea typeface="BIZ UDGothic" panose="020B0400000000000000" pitchFamily="49" charset="-128"/>
              </a:rPr>
              <a:t>原則、</a:t>
            </a:r>
            <a:r>
              <a:rPr kumimoji="1" lang="ja-JP" altLang="en-US" sz="1400" b="1" spc="-150">
                <a:solidFill>
                  <a:srgbClr val="C00000"/>
                </a:solidFill>
                <a:latin typeface="BIZ UDGothic" panose="020B0400000000000000" pitchFamily="49" charset="-128"/>
                <a:ea typeface="BIZ UDGothic" panose="020B0400000000000000" pitchFamily="49" charset="-128"/>
              </a:rPr>
              <a:t>剣道具を</a:t>
            </a:r>
            <a:r>
              <a:rPr lang="ja-JP" altLang="en-US" sz="1400" b="1" spc="-150">
                <a:solidFill>
                  <a:srgbClr val="C00000"/>
                </a:solidFill>
                <a:latin typeface="BIZ UDGothic" panose="020B0400000000000000" pitchFamily="49" charset="-128"/>
                <a:ea typeface="BIZ UDGothic" panose="020B0400000000000000" pitchFamily="49" charset="-128"/>
              </a:rPr>
              <a:t>つけたまま体を</a:t>
            </a:r>
            <a:r>
              <a:rPr kumimoji="1" lang="ja-JP" altLang="en-US" sz="1400" b="1" spc="-150">
                <a:solidFill>
                  <a:srgbClr val="C00000"/>
                </a:solidFill>
                <a:latin typeface="BIZ UDGothic" panose="020B0400000000000000" pitchFamily="49" charset="-128"/>
                <a:ea typeface="BIZ UDGothic" panose="020B0400000000000000" pitchFamily="49" charset="-128"/>
              </a:rPr>
              <a:t>動かさ</a:t>
            </a:r>
            <a:r>
              <a:rPr lang="ja-JP" altLang="en-US" sz="1400" b="1" spc="-150">
                <a:solidFill>
                  <a:srgbClr val="C00000"/>
                </a:solidFill>
                <a:latin typeface="BIZ UDGothic" panose="020B0400000000000000" pitchFamily="49" charset="-128"/>
                <a:ea typeface="BIZ UDGothic" panose="020B0400000000000000" pitchFamily="49" charset="-128"/>
              </a:rPr>
              <a:t>ない状態で評価</a:t>
            </a:r>
            <a:r>
              <a:rPr lang="ja-JP" altLang="en-US" sz="1400" spc="-150">
                <a:latin typeface="BIZ UDGothic" panose="020B0400000000000000" pitchFamily="49" charset="-128"/>
                <a:ea typeface="BIZ UDGothic" panose="020B0400000000000000" pitchFamily="49" charset="-128"/>
              </a:rPr>
              <a:t>をしましょう</a:t>
            </a:r>
            <a:endParaRPr lang="en-US" altLang="ja-JP" sz="1400" spc="-150">
              <a:latin typeface="BIZ UDGothic" panose="020B0400000000000000" pitchFamily="49" charset="-128"/>
              <a:ea typeface="BIZ UDGothic" panose="020B0400000000000000" pitchFamily="49" charset="-128"/>
            </a:endParaRPr>
          </a:p>
          <a:p>
            <a:pPr>
              <a:lnSpc>
                <a:spcPts val="1400"/>
              </a:lnSpc>
              <a:spcBef>
                <a:spcPts val="0"/>
              </a:spcBef>
              <a:spcAft>
                <a:spcPts val="1200"/>
              </a:spcAft>
            </a:pPr>
            <a:r>
              <a:rPr kumimoji="1" lang="ja-JP" altLang="en-US" sz="1400" spc="-150">
                <a:latin typeface="BIZ UDGothic" panose="020B0400000000000000" pitchFamily="49" charset="-128"/>
                <a:ea typeface="BIZ UDGothic" panose="020B0400000000000000" pitchFamily="49" charset="-128"/>
              </a:rPr>
              <a:t>ステップ１の</a:t>
            </a:r>
            <a:r>
              <a:rPr kumimoji="1" lang="ja-JP" altLang="en-US" sz="1600" b="1" spc="-150">
                <a:solidFill>
                  <a:srgbClr val="C00000"/>
                </a:solidFill>
                <a:latin typeface="BIZ UDGothic" panose="020B0400000000000000" pitchFamily="49" charset="-128"/>
                <a:ea typeface="BIZ UDGothic" panose="020B0400000000000000" pitchFamily="49" charset="-128"/>
              </a:rPr>
              <a:t>症状がひとつ</a:t>
            </a:r>
            <a:r>
              <a:rPr kumimoji="1" lang="ja-JP" altLang="en-US" sz="1400" b="1" spc="-150">
                <a:solidFill>
                  <a:srgbClr val="C00000"/>
                </a:solidFill>
                <a:latin typeface="BIZ UDGothic" panose="020B0400000000000000" pitchFamily="49" charset="-128"/>
                <a:ea typeface="BIZ UDGothic" panose="020B0400000000000000" pitchFamily="49" charset="-128"/>
              </a:rPr>
              <a:t>でもあれば</a:t>
            </a:r>
            <a:r>
              <a:rPr kumimoji="1" lang="ja-JP" altLang="en-US" sz="1400" spc="-150">
                <a:latin typeface="BIZ UDGothic" panose="020B0400000000000000" pitchFamily="49" charset="-128"/>
                <a:ea typeface="BIZ UDGothic" panose="020B0400000000000000" pitchFamily="49" charset="-128"/>
              </a:rPr>
              <a:t>、ためらわずに</a:t>
            </a:r>
            <a:r>
              <a:rPr kumimoji="1" lang="ja-JP" altLang="en-US" sz="1600" b="1" spc="-150">
                <a:solidFill>
                  <a:srgbClr val="C00000"/>
                </a:solidFill>
                <a:latin typeface="BIZ UDGothic" panose="020B0400000000000000" pitchFamily="49" charset="-128"/>
                <a:ea typeface="BIZ UDGothic" panose="020B0400000000000000" pitchFamily="49" charset="-128"/>
              </a:rPr>
              <a:t>救急車</a:t>
            </a:r>
            <a:r>
              <a:rPr kumimoji="1" lang="ja-JP" altLang="en-US" sz="1400" b="1" spc="-150">
                <a:solidFill>
                  <a:srgbClr val="C00000"/>
                </a:solidFill>
                <a:latin typeface="BIZ UDGothic" panose="020B0400000000000000" pitchFamily="49" charset="-128"/>
                <a:ea typeface="BIZ UDGothic" panose="020B0400000000000000" pitchFamily="49" charset="-128"/>
              </a:rPr>
              <a:t>を呼びましょう</a:t>
            </a:r>
            <a:endParaRPr kumimoji="1" lang="en-US" altLang="ja-JP" sz="1400" b="1" spc="-150">
              <a:solidFill>
                <a:srgbClr val="C00000"/>
              </a:solidFill>
              <a:latin typeface="BIZ UDGothic" panose="020B0400000000000000" pitchFamily="49" charset="-128"/>
              <a:ea typeface="BIZ UDGothic" panose="020B0400000000000000" pitchFamily="49" charset="-128"/>
            </a:endParaRPr>
          </a:p>
          <a:p>
            <a:pPr marL="0" indent="0">
              <a:lnSpc>
                <a:spcPts val="80"/>
              </a:lnSpc>
              <a:spcBef>
                <a:spcPts val="0"/>
              </a:spcBef>
              <a:spcAft>
                <a:spcPts val="1800"/>
              </a:spcAft>
              <a:buNone/>
            </a:pPr>
            <a:endParaRPr lang="en-US" altLang="ja-JP" sz="1400" spc="-150">
              <a:latin typeface="BIZ UDGothic" panose="020B0400000000000000" pitchFamily="49" charset="-128"/>
              <a:ea typeface="BIZ UDGothic" panose="020B0400000000000000" pitchFamily="49" charset="-128"/>
            </a:endParaRPr>
          </a:p>
          <a:p>
            <a:pPr marL="0" indent="0">
              <a:lnSpc>
                <a:spcPts val="0"/>
              </a:lnSpc>
              <a:spcBef>
                <a:spcPts val="0"/>
              </a:spcBef>
              <a:spcAft>
                <a:spcPts val="1800"/>
              </a:spcAft>
              <a:buNone/>
            </a:pPr>
            <a:r>
              <a:rPr lang="ja-JP" altLang="en-US" sz="1400" spc="-150">
                <a:latin typeface="BIZ UDGothic" panose="020B0400000000000000" pitchFamily="49" charset="-128"/>
                <a:ea typeface="BIZ UDGothic" panose="020B0400000000000000" pitchFamily="49" charset="-128"/>
              </a:rPr>
              <a:t>ただし・・・</a:t>
            </a:r>
            <a:endParaRPr kumimoji="1" lang="en-US" altLang="ja-JP" sz="1400" spc="-150">
              <a:latin typeface="BIZ UDGothic" panose="020B0400000000000000" pitchFamily="49" charset="-128"/>
              <a:ea typeface="BIZ UDGothic" panose="020B0400000000000000" pitchFamily="49" charset="-128"/>
            </a:endParaRPr>
          </a:p>
          <a:p>
            <a:pPr>
              <a:lnSpc>
                <a:spcPts val="1400"/>
              </a:lnSpc>
              <a:spcBef>
                <a:spcPts val="0"/>
              </a:spcBef>
              <a:spcAft>
                <a:spcPts val="600"/>
              </a:spcAft>
            </a:pPr>
            <a:r>
              <a:rPr kumimoji="1" lang="ja-JP" altLang="en-US" sz="1400" b="1" u="sng">
                <a:latin typeface="BIZ UDGothic" panose="020B0400000000000000" pitchFamily="49" charset="-128"/>
                <a:ea typeface="BIZ UDGothic" panose="020B0400000000000000" pitchFamily="49" charset="-128"/>
              </a:rPr>
              <a:t>意識がない、呼吸がない場合</a:t>
            </a:r>
            <a:endParaRPr kumimoji="1" lang="en-US" altLang="ja-JP" sz="1400" b="1" u="sng">
              <a:latin typeface="BIZ UDGothic" panose="020B0400000000000000" pitchFamily="49" charset="-128"/>
              <a:ea typeface="BIZ UDGothic" panose="020B0400000000000000" pitchFamily="49" charset="-128"/>
            </a:endParaRPr>
          </a:p>
          <a:p>
            <a:pPr marL="0" indent="0">
              <a:lnSpc>
                <a:spcPts val="1400"/>
              </a:lnSpc>
              <a:spcBef>
                <a:spcPts val="0"/>
              </a:spcBef>
              <a:spcAft>
                <a:spcPts val="1800"/>
              </a:spcAft>
              <a:buNone/>
            </a:pPr>
            <a:r>
              <a:rPr kumimoji="1" lang="ja-JP" altLang="en-US" sz="1400" spc="-150">
                <a:latin typeface="BIZ UDGothic" panose="020B0400000000000000" pitchFamily="49" charset="-128"/>
                <a:ea typeface="BIZ UDGothic" panose="020B0400000000000000" pitchFamily="49" charset="-128"/>
              </a:rPr>
              <a:t>　　➡　剣道具をはずして、心肺蘇生（人工呼吸、胸骨圧迫）をおこないましょう</a:t>
            </a:r>
            <a:endParaRPr kumimoji="1" lang="en-US" altLang="ja-JP" sz="1400" spc="-150">
              <a:latin typeface="BIZ UDGothic" panose="020B0400000000000000" pitchFamily="49" charset="-128"/>
              <a:ea typeface="BIZ UDGothic" panose="020B0400000000000000" pitchFamily="49" charset="-128"/>
            </a:endParaRPr>
          </a:p>
          <a:p>
            <a:pPr>
              <a:lnSpc>
                <a:spcPct val="100000"/>
              </a:lnSpc>
              <a:spcBef>
                <a:spcPts val="0"/>
              </a:spcBef>
            </a:pPr>
            <a:r>
              <a:rPr kumimoji="1" lang="ja-JP" altLang="en-US" sz="1400" b="1" i="0" u="sng" strike="noStrike" kern="1200" cap="none" normalizeH="0" baseline="0" noProof="0">
                <a:ln>
                  <a:noFill/>
                </a:ln>
                <a:solidFill>
                  <a:prstClr val="black"/>
                </a:solidFill>
                <a:effectLst/>
                <a:uLnTx/>
                <a:uFillTx/>
                <a:latin typeface="BIZ UDGothic" panose="020B0400000000000000" pitchFamily="49" charset="-128"/>
                <a:ea typeface="BIZ UDGothic" panose="020B0400000000000000" pitchFamily="49" charset="-128"/>
              </a:rPr>
              <a:t>頚椎・頚髄損傷の可能性がある場合</a:t>
            </a:r>
            <a:endParaRPr kumimoji="1" lang="en-US" altLang="ja-JP" sz="1400" b="1" i="0" u="sng" strike="noStrike" kern="1200" cap="none"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0" indent="0">
              <a:lnSpc>
                <a:spcPct val="100000"/>
              </a:lnSpc>
              <a:spcBef>
                <a:spcPts val="0"/>
              </a:spcBef>
              <a:spcAft>
                <a:spcPts val="600"/>
              </a:spcAft>
              <a:buNone/>
            </a:pPr>
            <a:r>
              <a:rPr lang="ja-JP" altLang="en-US" sz="1400" spc="-150">
                <a:solidFill>
                  <a:prstClr val="black"/>
                </a:solidFill>
                <a:latin typeface="BIZ UDGothic" panose="020B0400000000000000" pitchFamily="49" charset="-128"/>
                <a:ea typeface="BIZ UDGothic" panose="020B0400000000000000" pitchFamily="49" charset="-128"/>
              </a:rPr>
              <a:t>　　</a:t>
            </a:r>
            <a:r>
              <a:rPr lang="ja-JP" altLang="en-US" sz="1200" spc="-150">
                <a:solidFill>
                  <a:prstClr val="black"/>
                </a:solidFill>
                <a:latin typeface="BIZ UDGothic" panose="020B0400000000000000" pitchFamily="49" charset="-128"/>
                <a:ea typeface="BIZ UDGothic" panose="020B0400000000000000" pitchFamily="49" charset="-128"/>
              </a:rPr>
              <a:t>（「首が痛い／押さえると痛む」、「手足に力が入らない／しびれる」</a:t>
            </a:r>
            <a:r>
              <a:rPr kumimoji="1" lang="ja-JP" altLang="en-US" sz="1200" spc="-150">
                <a:latin typeface="BIZ UDGothic" panose="020B0400000000000000" pitchFamily="49" charset="-128"/>
                <a:ea typeface="BIZ UDGothic" panose="020B0400000000000000" pitchFamily="49" charset="-128"/>
              </a:rPr>
              <a:t>）</a:t>
            </a:r>
            <a:endParaRPr kumimoji="1" lang="en-US" altLang="ja-JP" sz="1200" spc="-150">
              <a:latin typeface="BIZ UDGothic" panose="020B0400000000000000" pitchFamily="49" charset="-128"/>
              <a:ea typeface="BIZ UDGothic" panose="020B0400000000000000" pitchFamily="49" charset="-128"/>
            </a:endParaRPr>
          </a:p>
          <a:p>
            <a:pPr marL="0" indent="0">
              <a:lnSpc>
                <a:spcPct val="100000"/>
              </a:lnSpc>
              <a:spcBef>
                <a:spcPts val="0"/>
              </a:spcBef>
              <a:spcAft>
                <a:spcPts val="1800"/>
              </a:spcAft>
              <a:buNone/>
            </a:pPr>
            <a:r>
              <a:rPr lang="ja-JP" altLang="en-US" sz="1400" spc="-150">
                <a:latin typeface="BIZ UDGothic" panose="020B0400000000000000" pitchFamily="49" charset="-128"/>
                <a:ea typeface="BIZ UDGothic" panose="020B0400000000000000" pitchFamily="49" charset="-128"/>
              </a:rPr>
              <a:t>　　➡　剣道具をつけたまま頚椎保護し、救急車を待ちましょう</a:t>
            </a:r>
            <a:endParaRPr lang="en-US" altLang="ja-JP" sz="1400" spc="-150">
              <a:latin typeface="BIZ UDGothic" panose="020B0400000000000000" pitchFamily="49" charset="-128"/>
              <a:ea typeface="BIZ UDGothic" panose="020B0400000000000000" pitchFamily="49" charset="-128"/>
            </a:endParaRPr>
          </a:p>
          <a:p>
            <a:pPr>
              <a:lnSpc>
                <a:spcPct val="100000"/>
              </a:lnSpc>
              <a:spcBef>
                <a:spcPts val="0"/>
              </a:spcBef>
            </a:pPr>
            <a:r>
              <a:rPr lang="ja-JP" altLang="en-US" sz="1400" b="1" u="sng">
                <a:latin typeface="BIZ UDGothic" panose="020B0400000000000000" pitchFamily="49" charset="-128"/>
                <a:ea typeface="BIZ UDGothic" panose="020B0400000000000000" pitchFamily="49" charset="-128"/>
              </a:rPr>
              <a:t>嘔吐がある場合</a:t>
            </a:r>
            <a:endParaRPr lang="en-US" altLang="ja-JP" sz="1400" b="1" u="sng">
              <a:latin typeface="BIZ UDGothic" panose="020B0400000000000000" pitchFamily="49" charset="-128"/>
              <a:ea typeface="BIZ UDGothic" panose="020B0400000000000000" pitchFamily="49" charset="-128"/>
            </a:endParaRPr>
          </a:p>
          <a:p>
            <a:pPr marL="0" indent="0">
              <a:lnSpc>
                <a:spcPct val="100000"/>
              </a:lnSpc>
              <a:spcBef>
                <a:spcPts val="0"/>
              </a:spcBef>
              <a:buNone/>
            </a:pPr>
            <a:r>
              <a:rPr lang="ja-JP" altLang="en-US" sz="1400" b="1" spc="-150">
                <a:latin typeface="BIZ UDGothic" panose="020B0400000000000000" pitchFamily="49" charset="-128"/>
                <a:ea typeface="BIZ UDGothic" panose="020B0400000000000000" pitchFamily="49" charset="-128"/>
              </a:rPr>
              <a:t>　　</a:t>
            </a:r>
            <a:r>
              <a:rPr lang="ja-JP" altLang="en-US" sz="1400" spc="-150">
                <a:latin typeface="BIZ UDGothic" panose="020B0400000000000000" pitchFamily="49" charset="-128"/>
                <a:ea typeface="BIZ UDGothic" panose="020B0400000000000000" pitchFamily="49" charset="-128"/>
              </a:rPr>
              <a:t>➡　頚椎保護し</a:t>
            </a:r>
            <a:r>
              <a:rPr kumimoji="1" lang="ja-JP" altLang="en-US" sz="1400" spc="-150">
                <a:latin typeface="BIZ UDGothic" panose="020B0400000000000000" pitchFamily="49" charset="-128"/>
                <a:ea typeface="BIZ UDGothic" panose="020B0400000000000000" pitchFamily="49" charset="-128"/>
              </a:rPr>
              <a:t>、一本の棒のように体全体を横に向けましょう（ログロール法）</a:t>
            </a:r>
            <a:endParaRPr kumimoji="1" lang="en-US" altLang="ja-JP" sz="1400" spc="-150">
              <a:latin typeface="BIZ UDGothic" panose="020B0400000000000000" pitchFamily="49" charset="-128"/>
              <a:ea typeface="BIZ UDGothic" panose="020B0400000000000000" pitchFamily="49" charset="-128"/>
            </a:endParaRPr>
          </a:p>
          <a:p>
            <a:pPr marL="0" indent="0">
              <a:lnSpc>
                <a:spcPts val="1400"/>
              </a:lnSpc>
              <a:spcBef>
                <a:spcPts val="0"/>
              </a:spcBef>
              <a:buNone/>
            </a:pPr>
            <a:endParaRPr lang="en-US" altLang="ja-JP" sz="1400" spc="-150">
              <a:latin typeface="BIZ UDGothic" panose="020B0400000000000000" pitchFamily="49" charset="-128"/>
              <a:ea typeface="BIZ UDGothic" panose="020B0400000000000000" pitchFamily="49" charset="-128"/>
            </a:endParaRPr>
          </a:p>
        </p:txBody>
      </p:sp>
      <p:sp>
        <p:nvSpPr>
          <p:cNvPr id="5" name="タイトル 1">
            <a:extLst>
              <a:ext uri="{FF2B5EF4-FFF2-40B4-BE49-F238E27FC236}">
                <a16:creationId xmlns:a16="http://schemas.microsoft.com/office/drawing/2014/main" id="{A693E08E-AE48-9354-8407-0EABAF1B5441}"/>
              </a:ext>
            </a:extLst>
          </p:cNvPr>
          <p:cNvSpPr txBox="1">
            <a:spLocks/>
          </p:cNvSpPr>
          <p:nvPr/>
        </p:nvSpPr>
        <p:spPr>
          <a:xfrm>
            <a:off x="0" y="0"/>
            <a:ext cx="12192000" cy="1080000"/>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latin typeface="BIZ UDGothic" panose="020B0400000000000000" pitchFamily="49" charset="-128"/>
                <a:ea typeface="BIZ UDGothic" panose="020B0400000000000000" pitchFamily="49" charset="-128"/>
              </a:rPr>
              <a:t>参考</a:t>
            </a:r>
            <a:r>
              <a:rPr lang="en-US" altLang="ja-JP">
                <a:latin typeface="BIZ UDGothic" panose="020B0400000000000000" pitchFamily="49" charset="-128"/>
                <a:ea typeface="BIZ UDGothic" panose="020B0400000000000000" pitchFamily="49" charset="-128"/>
              </a:rPr>
              <a:t>1-1</a:t>
            </a:r>
            <a:r>
              <a:rPr lang="ja-JP" altLang="en-US">
                <a:latin typeface="BIZ UDGothic" panose="020B0400000000000000" pitchFamily="49" charset="-128"/>
                <a:ea typeface="BIZ UDGothic" panose="020B0400000000000000" pitchFamily="49" charset="-128"/>
              </a:rPr>
              <a:t>：脳しんとうの評価（</a:t>
            </a:r>
            <a:r>
              <a:rPr lang="en-US" altLang="ja-JP">
                <a:latin typeface="BIZ UDGothic" panose="020B0400000000000000" pitchFamily="49" charset="-128"/>
                <a:ea typeface="BIZ UDGothic" panose="020B0400000000000000" pitchFamily="49" charset="-128"/>
              </a:rPr>
              <a:t>CRT5</a:t>
            </a:r>
            <a:r>
              <a:rPr lang="ja-JP" altLang="en-US">
                <a:latin typeface="BIZ UDGothic" panose="020B0400000000000000" pitchFamily="49" charset="-128"/>
                <a:ea typeface="BIZ UDGothic" panose="020B0400000000000000" pitchFamily="49" charset="-128"/>
              </a:rPr>
              <a:t>）</a:t>
            </a:r>
            <a:endParaRPr lang="en-US" altLang="ja-JP">
              <a:latin typeface="BIZ UDGothic" panose="020B0400000000000000" pitchFamily="49" charset="-128"/>
              <a:ea typeface="BIZ UDGothic" panose="020B0400000000000000" pitchFamily="49" charset="-128"/>
            </a:endParaRPr>
          </a:p>
          <a:p>
            <a:r>
              <a:rPr lang="ja-JP" altLang="en-US" sz="3200">
                <a:latin typeface="BIZ UDGothic" panose="020B0400000000000000" pitchFamily="49" charset="-128"/>
                <a:ea typeface="BIZ UDGothic" panose="020B0400000000000000" pitchFamily="49" charset="-128"/>
              </a:rPr>
              <a:t>　　　　　</a:t>
            </a:r>
            <a:r>
              <a:rPr lang="en-US" altLang="ja-JP" sz="3200">
                <a:latin typeface="BIZ UDGothic" panose="020B0400000000000000" pitchFamily="49" charset="-128"/>
                <a:ea typeface="BIZ UDGothic" panose="020B0400000000000000" pitchFamily="49" charset="-128"/>
              </a:rPr>
              <a:t>-</a:t>
            </a:r>
            <a:r>
              <a:rPr lang="ja-JP" altLang="en-US" sz="3200">
                <a:latin typeface="BIZ UDGothic" panose="020B0400000000000000" pitchFamily="49" charset="-128"/>
                <a:ea typeface="BIZ UDGothic" panose="020B0400000000000000" pitchFamily="49" charset="-128"/>
              </a:rPr>
              <a:t>ステップ１</a:t>
            </a:r>
            <a:r>
              <a:rPr lang="en-US" altLang="ja-JP" sz="3200">
                <a:latin typeface="BIZ UDGothic" panose="020B0400000000000000" pitchFamily="49" charset="-128"/>
                <a:ea typeface="BIZ UDGothic" panose="020B0400000000000000" pitchFamily="49" charset="-128"/>
              </a:rPr>
              <a:t>(</a:t>
            </a:r>
            <a:r>
              <a:rPr lang="ja-JP" altLang="en-US" u="sng">
                <a:solidFill>
                  <a:srgbClr val="FF0000"/>
                </a:solidFill>
                <a:latin typeface="BIZ UDGothic" panose="020B0400000000000000" pitchFamily="49" charset="-128"/>
                <a:ea typeface="BIZ UDGothic" panose="020B0400000000000000" pitchFamily="49" charset="-128"/>
              </a:rPr>
              <a:t>緊急対応</a:t>
            </a:r>
            <a:r>
              <a:rPr lang="en-US" altLang="ja-JP" sz="3200">
                <a:latin typeface="BIZ UDGothic" panose="020B0400000000000000" pitchFamily="49" charset="-128"/>
                <a:ea typeface="BIZ UDGothic" panose="020B0400000000000000" pitchFamily="49" charset="-128"/>
              </a:rPr>
              <a:t>)</a:t>
            </a:r>
            <a:endParaRPr lang="ja-JP" altLang="en-US" sz="3200">
              <a:latin typeface="BIZ UDGothic" panose="020B0400000000000000" pitchFamily="49" charset="-128"/>
              <a:ea typeface="BIZ UDGothic" panose="020B0400000000000000" pitchFamily="49" charset="-128"/>
            </a:endParaRPr>
          </a:p>
        </p:txBody>
      </p:sp>
      <p:pic>
        <p:nvPicPr>
          <p:cNvPr id="9" name="図 8">
            <a:extLst>
              <a:ext uri="{FF2B5EF4-FFF2-40B4-BE49-F238E27FC236}">
                <a16:creationId xmlns:a16="http://schemas.microsoft.com/office/drawing/2014/main" id="{57E80013-029B-D20A-2BFB-68A295F2EDFC}"/>
              </a:ext>
            </a:extLst>
          </p:cNvPr>
          <p:cNvPicPr>
            <a:picLocks noChangeAspect="1"/>
          </p:cNvPicPr>
          <p:nvPr/>
        </p:nvPicPr>
        <p:blipFill>
          <a:blip r:embed="rId2"/>
          <a:stretch>
            <a:fillRect/>
          </a:stretch>
        </p:blipFill>
        <p:spPr>
          <a:xfrm>
            <a:off x="93829" y="1157085"/>
            <a:ext cx="5390717" cy="2993005"/>
          </a:xfrm>
          <a:prstGeom prst="rect">
            <a:avLst/>
          </a:prstGeom>
        </p:spPr>
      </p:pic>
      <p:sp>
        <p:nvSpPr>
          <p:cNvPr id="10" name="テキスト ボックス 9">
            <a:extLst>
              <a:ext uri="{FF2B5EF4-FFF2-40B4-BE49-F238E27FC236}">
                <a16:creationId xmlns:a16="http://schemas.microsoft.com/office/drawing/2014/main" id="{B94882CB-C4AF-52A6-9BA4-34EFFFC9901A}"/>
              </a:ext>
            </a:extLst>
          </p:cNvPr>
          <p:cNvSpPr txBox="1"/>
          <p:nvPr/>
        </p:nvSpPr>
        <p:spPr>
          <a:xfrm>
            <a:off x="2335447" y="4188571"/>
            <a:ext cx="3233296" cy="400110"/>
          </a:xfrm>
          <a:prstGeom prst="rect">
            <a:avLst/>
          </a:prstGeom>
          <a:noFill/>
        </p:spPr>
        <p:txBody>
          <a:bodyPr wrap="square" rtlCol="0">
            <a:spAutoFit/>
          </a:bodyPr>
          <a:lstStyle/>
          <a:p>
            <a:r>
              <a:rPr kumimoji="1" lang="ja-JP" altLang="en-US" sz="1000">
                <a:latin typeface="BIZ UDGothic" panose="020B0400000000000000" pitchFamily="49" charset="-128"/>
                <a:ea typeface="BIZ UDGothic" panose="020B0400000000000000" pitchFamily="49" charset="-128"/>
              </a:rPr>
              <a:t>脳振盪を疑ったときのツール（</a:t>
            </a:r>
            <a:r>
              <a:rPr kumimoji="1" lang="en-US" altLang="ja-JP" sz="1000">
                <a:latin typeface="BIZ UDGothic" panose="020B0400000000000000" pitchFamily="49" charset="-128"/>
                <a:ea typeface="BIZ UDGothic" panose="020B0400000000000000" pitchFamily="49" charset="-128"/>
              </a:rPr>
              <a:t>CRT5</a:t>
            </a:r>
            <a:r>
              <a:rPr kumimoji="1" lang="ja-JP" altLang="en-US" sz="1000">
                <a:latin typeface="BIZ UDGothic" panose="020B0400000000000000" pitchFamily="49" charset="-128"/>
                <a:ea typeface="BIZ UDGothic" panose="020B0400000000000000" pitchFamily="49" charset="-128"/>
              </a:rPr>
              <a:t>）</a:t>
            </a:r>
            <a:endParaRPr kumimoji="1" lang="en-US" altLang="ja-JP" sz="1000">
              <a:latin typeface="BIZ UDGothic" panose="020B0400000000000000" pitchFamily="49" charset="-128"/>
              <a:ea typeface="BIZ UDGothic" panose="020B0400000000000000" pitchFamily="49" charset="-128"/>
            </a:endParaRPr>
          </a:p>
          <a:p>
            <a:r>
              <a:rPr lang="ja-JP" altLang="en-US" sz="1000">
                <a:latin typeface="BIZ UDGothic" panose="020B0400000000000000" pitchFamily="49" charset="-128"/>
                <a:ea typeface="BIZ UDGothic" panose="020B0400000000000000" pitchFamily="49" charset="-128"/>
              </a:rPr>
              <a:t>日本脳神経外傷学会 スポーツ脳神経外傷検討委員会</a:t>
            </a:r>
            <a:endParaRPr kumimoji="1" lang="ja-JP" altLang="en-US" sz="1000">
              <a:latin typeface="BIZ UDGothic" panose="020B0400000000000000" pitchFamily="49" charset="-128"/>
              <a:ea typeface="BIZ UDGothic" panose="020B0400000000000000" pitchFamily="49" charset="-128"/>
            </a:endParaRPr>
          </a:p>
        </p:txBody>
      </p:sp>
      <p:pic>
        <p:nvPicPr>
          <p:cNvPr id="11" name="図 10">
            <a:extLst>
              <a:ext uri="{FF2B5EF4-FFF2-40B4-BE49-F238E27FC236}">
                <a16:creationId xmlns:a16="http://schemas.microsoft.com/office/drawing/2014/main" id="{C4587B52-01CF-F2EF-E90F-973ED782F16C}"/>
              </a:ext>
            </a:extLst>
          </p:cNvPr>
          <p:cNvPicPr>
            <a:picLocks noChangeAspect="1"/>
          </p:cNvPicPr>
          <p:nvPr/>
        </p:nvPicPr>
        <p:blipFill>
          <a:blip r:embed="rId3">
            <a:clrChange>
              <a:clrFrom>
                <a:srgbClr val="FFFFFF"/>
              </a:clrFrom>
              <a:clrTo>
                <a:srgbClr val="FFFFFF">
                  <a:alpha val="0"/>
                </a:srgbClr>
              </a:clrTo>
            </a:clrChange>
          </a:blip>
          <a:srcRect b="52866"/>
          <a:stretch/>
        </p:blipFill>
        <p:spPr>
          <a:xfrm>
            <a:off x="1440094" y="5126769"/>
            <a:ext cx="4359540" cy="1503871"/>
          </a:xfrm>
          <a:prstGeom prst="rect">
            <a:avLst/>
          </a:prstGeom>
        </p:spPr>
      </p:pic>
      <p:sp>
        <p:nvSpPr>
          <p:cNvPr id="12" name="テキスト ボックス 11">
            <a:extLst>
              <a:ext uri="{FF2B5EF4-FFF2-40B4-BE49-F238E27FC236}">
                <a16:creationId xmlns:a16="http://schemas.microsoft.com/office/drawing/2014/main" id="{4C8836E7-8D65-9C7D-A9E6-D51EACECE513}"/>
              </a:ext>
            </a:extLst>
          </p:cNvPr>
          <p:cNvSpPr txBox="1"/>
          <p:nvPr/>
        </p:nvSpPr>
        <p:spPr>
          <a:xfrm>
            <a:off x="3611613" y="4851587"/>
            <a:ext cx="8473881" cy="253916"/>
          </a:xfrm>
          <a:prstGeom prst="rect">
            <a:avLst/>
          </a:prstGeom>
          <a:noFill/>
        </p:spPr>
        <p:txBody>
          <a:bodyPr wrap="square" rtlCol="0">
            <a:spAutoFit/>
          </a:bodyPr>
          <a:lstStyle/>
          <a:p>
            <a:pPr algn="r"/>
            <a:r>
              <a:rPr kumimoji="1" lang="ja-JP" altLang="en-US" sz="1050">
                <a:latin typeface="BIZ UDGothic" panose="020B0400000000000000" pitchFamily="49" charset="-128"/>
                <a:ea typeface="BIZ UDGothic" panose="020B0400000000000000" pitchFamily="49" charset="-128"/>
              </a:rPr>
              <a:t>日本臨床スポーツ医学会学術委員会脳神経外科部会</a:t>
            </a:r>
            <a:r>
              <a:rPr kumimoji="1" lang="en-US" altLang="ja-JP" sz="1050">
                <a:latin typeface="BIZ UDGothic" panose="020B0400000000000000" pitchFamily="49" charset="-128"/>
                <a:ea typeface="BIZ UDGothic" panose="020B0400000000000000" pitchFamily="49" charset="-128"/>
              </a:rPr>
              <a:t>.</a:t>
            </a:r>
            <a:r>
              <a:rPr kumimoji="1" lang="ja-JP" altLang="en-US" sz="1050">
                <a:latin typeface="BIZ UDGothic" panose="020B0400000000000000" pitchFamily="49" charset="-128"/>
                <a:ea typeface="BIZ UDGothic" panose="020B0400000000000000" pitchFamily="49" charset="-128"/>
              </a:rPr>
              <a:t>頭部外傷</a:t>
            </a:r>
            <a:r>
              <a:rPr kumimoji="1" lang="en-US" altLang="ja-JP" sz="1050">
                <a:latin typeface="BIZ UDGothic" panose="020B0400000000000000" pitchFamily="49" charset="-128"/>
                <a:ea typeface="BIZ UDGothic" panose="020B0400000000000000" pitchFamily="49" charset="-128"/>
              </a:rPr>
              <a:t>10</a:t>
            </a:r>
            <a:r>
              <a:rPr kumimoji="1" lang="ja-JP" altLang="en-US" sz="1050">
                <a:latin typeface="BIZ UDGothic" panose="020B0400000000000000" pitchFamily="49" charset="-128"/>
                <a:ea typeface="BIZ UDGothic" panose="020B0400000000000000" pitchFamily="49" charset="-128"/>
              </a:rPr>
              <a:t>か条の提言（第２版）</a:t>
            </a:r>
            <a:r>
              <a:rPr kumimoji="1" lang="en-US" altLang="ja-JP" sz="1050">
                <a:latin typeface="BIZ UDGothic" panose="020B0400000000000000" pitchFamily="49" charset="-128"/>
                <a:ea typeface="BIZ UDGothic" panose="020B0400000000000000" pitchFamily="49" charset="-128"/>
              </a:rPr>
              <a:t>https://concussionjapan.jimdofree.com/</a:t>
            </a:r>
            <a:endParaRPr kumimoji="1" lang="ja-JP" altLang="en-US" sz="1050">
              <a:latin typeface="BIZ UDGothic" panose="020B0400000000000000" pitchFamily="49" charset="-128"/>
              <a:ea typeface="BIZ UDGothic" panose="020B0400000000000000" pitchFamily="49" charset="-128"/>
            </a:endParaRPr>
          </a:p>
        </p:txBody>
      </p:sp>
      <p:sp>
        <p:nvSpPr>
          <p:cNvPr id="17" name="テキスト ボックス 16">
            <a:extLst>
              <a:ext uri="{FF2B5EF4-FFF2-40B4-BE49-F238E27FC236}">
                <a16:creationId xmlns:a16="http://schemas.microsoft.com/office/drawing/2014/main" id="{3AB6716F-370C-1BC2-74A0-395AF005B98E}"/>
              </a:ext>
            </a:extLst>
          </p:cNvPr>
          <p:cNvSpPr txBox="1"/>
          <p:nvPr/>
        </p:nvSpPr>
        <p:spPr>
          <a:xfrm>
            <a:off x="180937" y="4827395"/>
            <a:ext cx="6096000" cy="338554"/>
          </a:xfrm>
          <a:prstGeom prst="rect">
            <a:avLst/>
          </a:prstGeom>
          <a:noFill/>
        </p:spPr>
        <p:txBody>
          <a:bodyPr wrap="square">
            <a:spAutoFit/>
          </a:bodyPr>
          <a:lstStyle/>
          <a:p>
            <a:r>
              <a:rPr kumimoji="1" lang="ja-JP" altLang="en-US" sz="1600" b="1">
                <a:latin typeface="BIZ UDGothic" panose="020B0400000000000000" pitchFamily="49" charset="-128"/>
                <a:ea typeface="BIZ UDGothic" panose="020B0400000000000000" pitchFamily="49" charset="-128"/>
              </a:rPr>
              <a:t>■ログロール法</a:t>
            </a:r>
            <a:r>
              <a:rPr kumimoji="1" lang="en-GB" altLang="ja-JP" sz="1600" b="1">
                <a:latin typeface="BIZ UDGothic" panose="020B0400000000000000" pitchFamily="49" charset="-128"/>
                <a:ea typeface="BIZ UDGothic" panose="020B0400000000000000" pitchFamily="49" charset="-128"/>
              </a:rPr>
              <a:t>(</a:t>
            </a:r>
            <a:r>
              <a:rPr kumimoji="1" lang="ja-JP" altLang="en-US" sz="1600" b="1">
                <a:latin typeface="BIZ UDGothic" panose="020B0400000000000000" pitchFamily="49" charset="-128"/>
                <a:ea typeface="BIZ UDGothic" panose="020B0400000000000000" pitchFamily="49" charset="-128"/>
              </a:rPr>
              <a:t>横に向ける方法）</a:t>
            </a:r>
            <a:endParaRPr lang="ja-JP" altLang="en-US" sz="1600">
              <a:latin typeface="BIZ UDGothic" panose="020B0400000000000000" pitchFamily="49" charset="-128"/>
              <a:ea typeface="BIZ UDGothic" panose="020B0400000000000000" pitchFamily="49" charset="-128"/>
            </a:endParaRPr>
          </a:p>
        </p:txBody>
      </p:sp>
      <p:cxnSp>
        <p:nvCxnSpPr>
          <p:cNvPr id="19" name="直線コネクタ 18">
            <a:extLst>
              <a:ext uri="{FF2B5EF4-FFF2-40B4-BE49-F238E27FC236}">
                <a16:creationId xmlns:a16="http://schemas.microsoft.com/office/drawing/2014/main" id="{A495C7F6-1A0C-4D78-B9C6-FABC4E5B77C3}"/>
              </a:ext>
            </a:extLst>
          </p:cNvPr>
          <p:cNvCxnSpPr/>
          <p:nvPr/>
        </p:nvCxnSpPr>
        <p:spPr>
          <a:xfrm>
            <a:off x="180937" y="4788307"/>
            <a:ext cx="11716095"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23" name="図 22">
            <a:extLst>
              <a:ext uri="{FF2B5EF4-FFF2-40B4-BE49-F238E27FC236}">
                <a16:creationId xmlns:a16="http://schemas.microsoft.com/office/drawing/2014/main" id="{8ADAF0DD-1FE3-235C-6FEA-61716E564E2E}"/>
              </a:ext>
            </a:extLst>
          </p:cNvPr>
          <p:cNvPicPr>
            <a:picLocks noChangeAspect="1"/>
          </p:cNvPicPr>
          <p:nvPr/>
        </p:nvPicPr>
        <p:blipFill>
          <a:blip r:embed="rId3">
            <a:clrChange>
              <a:clrFrom>
                <a:srgbClr val="FFFFFF"/>
              </a:clrFrom>
              <a:clrTo>
                <a:srgbClr val="FFFFFF">
                  <a:alpha val="0"/>
                </a:srgbClr>
              </a:clrTo>
            </a:clrChange>
          </a:blip>
          <a:srcRect t="48754" b="2867"/>
          <a:stretch/>
        </p:blipFill>
        <p:spPr>
          <a:xfrm>
            <a:off x="6276937" y="5126769"/>
            <a:ext cx="4071926" cy="1441752"/>
          </a:xfrm>
          <a:prstGeom prst="rect">
            <a:avLst/>
          </a:prstGeom>
        </p:spPr>
      </p:pic>
      <p:sp>
        <p:nvSpPr>
          <p:cNvPr id="13" name="四角形: 角を丸くする 12">
            <a:extLst>
              <a:ext uri="{FF2B5EF4-FFF2-40B4-BE49-F238E27FC236}">
                <a16:creationId xmlns:a16="http://schemas.microsoft.com/office/drawing/2014/main" id="{CD02DE86-9C65-120F-3D17-68295C795FC6}"/>
              </a:ext>
            </a:extLst>
          </p:cNvPr>
          <p:cNvSpPr/>
          <p:nvPr/>
        </p:nvSpPr>
        <p:spPr>
          <a:xfrm>
            <a:off x="1808189" y="6577283"/>
            <a:ext cx="8590335" cy="243280"/>
          </a:xfrm>
          <a:prstGeom prst="roundRect">
            <a:avLst/>
          </a:prstGeom>
          <a:solidFill>
            <a:srgbClr val="E97132">
              <a:lumMod val="20000"/>
              <a:lumOff val="8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頚椎を両手で保護しながら、嘔吐への対応や搬送を行うときの方法</a:t>
            </a:r>
          </a:p>
        </p:txBody>
      </p:sp>
      <p:sp>
        <p:nvSpPr>
          <p:cNvPr id="24" name="矢印: 右 23">
            <a:extLst>
              <a:ext uri="{FF2B5EF4-FFF2-40B4-BE49-F238E27FC236}">
                <a16:creationId xmlns:a16="http://schemas.microsoft.com/office/drawing/2014/main" id="{574A4957-3B0F-DC93-4345-88B665D3D864}"/>
              </a:ext>
            </a:extLst>
          </p:cNvPr>
          <p:cNvSpPr/>
          <p:nvPr/>
        </p:nvSpPr>
        <p:spPr>
          <a:xfrm>
            <a:off x="5749973" y="5672820"/>
            <a:ext cx="289011" cy="338554"/>
          </a:xfrm>
          <a:prstGeom prst="rightArrow">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25" name="正方形/長方形 24">
            <a:extLst>
              <a:ext uri="{FF2B5EF4-FFF2-40B4-BE49-F238E27FC236}">
                <a16:creationId xmlns:a16="http://schemas.microsoft.com/office/drawing/2014/main" id="{D81D7BA0-BB15-10C9-7DFE-6E03487CBD3D}"/>
              </a:ext>
            </a:extLst>
          </p:cNvPr>
          <p:cNvSpPr/>
          <p:nvPr/>
        </p:nvSpPr>
        <p:spPr>
          <a:xfrm>
            <a:off x="1440094" y="5267189"/>
            <a:ext cx="1199535" cy="1310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3" name="スライド番号プレースホルダー 3">
            <a:extLst>
              <a:ext uri="{FF2B5EF4-FFF2-40B4-BE49-F238E27FC236}">
                <a16:creationId xmlns:a16="http://schemas.microsoft.com/office/drawing/2014/main" id="{9DD9F311-EBC2-DBCA-9A93-11ED85D47156}"/>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20</a:t>
            </a:fld>
            <a:endParaRPr kumimoji="1" lang="ja-JP" altLang="en-US">
              <a:latin typeface="BIZ UDGothic" panose="020B0400000000000000" pitchFamily="49" charset="-128"/>
              <a:ea typeface="BIZ UDGothic" panose="020B0400000000000000" pitchFamily="49" charset="-128"/>
            </a:endParaRPr>
          </a:p>
        </p:txBody>
      </p:sp>
      <p:pic>
        <p:nvPicPr>
          <p:cNvPr id="6" name="Picture 4" descr="http://www.fancyparts.com/fancyparts/cg/hospital/hospital/hospital_101l.gif">
            <a:extLst>
              <a:ext uri="{FF2B5EF4-FFF2-40B4-BE49-F238E27FC236}">
                <a16:creationId xmlns:a16="http://schemas.microsoft.com/office/drawing/2014/main" id="{4355ECF5-1D0A-B079-BF1C-890CCAC4F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570" y="84958"/>
            <a:ext cx="1848462" cy="128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4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71EDE-6D4A-E5E5-3B96-EA9280C6E72E}"/>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B90866DB-6002-1938-278A-A0B6A14434AA}"/>
              </a:ext>
            </a:extLst>
          </p:cNvPr>
          <p:cNvPicPr>
            <a:picLocks noChangeAspect="1"/>
          </p:cNvPicPr>
          <p:nvPr/>
        </p:nvPicPr>
        <p:blipFill>
          <a:blip r:embed="rId2"/>
          <a:stretch>
            <a:fillRect/>
          </a:stretch>
        </p:blipFill>
        <p:spPr>
          <a:xfrm>
            <a:off x="71796" y="1645781"/>
            <a:ext cx="5621081" cy="2534807"/>
          </a:xfrm>
          <a:prstGeom prst="rect">
            <a:avLst/>
          </a:prstGeom>
        </p:spPr>
      </p:pic>
      <p:sp>
        <p:nvSpPr>
          <p:cNvPr id="12" name="四角形: 角を丸くする 11">
            <a:extLst>
              <a:ext uri="{FF2B5EF4-FFF2-40B4-BE49-F238E27FC236}">
                <a16:creationId xmlns:a16="http://schemas.microsoft.com/office/drawing/2014/main" id="{6DFA9816-C270-72C2-D202-27834475D73A}"/>
              </a:ext>
            </a:extLst>
          </p:cNvPr>
          <p:cNvSpPr/>
          <p:nvPr/>
        </p:nvSpPr>
        <p:spPr>
          <a:xfrm>
            <a:off x="1006214" y="5068922"/>
            <a:ext cx="10179571" cy="805695"/>
          </a:xfrm>
          <a:prstGeom prst="roundRect">
            <a:avLst/>
          </a:prstGeom>
          <a:solidFill>
            <a:srgbClr val="FFEFCA"/>
          </a:solidFill>
          <a:ln w="38100">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1" i="0" u="sng" strike="noStrike" kern="1200" cap="none" spc="-150" normalizeH="0" baseline="0" noProof="0">
                <a:ln>
                  <a:noFill/>
                </a:ln>
                <a:solidFill>
                  <a:schemeClr val="tx1"/>
                </a:solidFill>
                <a:effectLst/>
                <a:uLnTx/>
                <a:uFillTx/>
                <a:latin typeface="BIZ UDGothic" panose="020B0400000000000000" pitchFamily="49" charset="-128"/>
                <a:ea typeface="BIZ UDGothic" panose="020B0400000000000000" pitchFamily="49" charset="-128"/>
              </a:rPr>
              <a:t>1</a:t>
            </a:r>
            <a:r>
              <a:rPr kumimoji="1" lang="ja-JP" altLang="en-US" sz="2800" b="1" i="0" u="sng" strike="noStrike" kern="1200" cap="none" spc="-150" normalizeH="0" baseline="0" noProof="0">
                <a:ln>
                  <a:noFill/>
                </a:ln>
                <a:solidFill>
                  <a:schemeClr val="tx1"/>
                </a:solidFill>
                <a:effectLst/>
                <a:uLnTx/>
                <a:uFillTx/>
                <a:latin typeface="BIZ UDGothic" panose="020B0400000000000000" pitchFamily="49" charset="-128"/>
                <a:ea typeface="BIZ UDGothic" panose="020B0400000000000000" pitchFamily="49" charset="-128"/>
              </a:rPr>
              <a:t>つでも</a:t>
            </a:r>
            <a:r>
              <a:rPr kumimoji="1" lang="ja-JP" altLang="en-US" sz="2800" b="1" i="0" u="none" strike="noStrike" kern="1200" cap="none" spc="-150" normalizeH="0" baseline="0" noProof="0">
                <a:ln>
                  <a:noFill/>
                </a:ln>
                <a:solidFill>
                  <a:schemeClr val="tx1"/>
                </a:solidFill>
                <a:effectLst/>
                <a:uLnTx/>
                <a:uFillTx/>
                <a:latin typeface="BIZ UDGothic" panose="020B0400000000000000" pitchFamily="49" charset="-128"/>
                <a:ea typeface="BIZ UDGothic" panose="020B0400000000000000" pitchFamily="49" charset="-128"/>
              </a:rPr>
              <a:t>当てはまる場合</a:t>
            </a:r>
            <a:r>
              <a:rPr lang="ja-JP" altLang="en-US" sz="2800" b="1" spc="-150" noProof="0">
                <a:solidFill>
                  <a:schemeClr val="tx1"/>
                </a:solidFill>
                <a:latin typeface="BIZ UDGothic" panose="020B0400000000000000" pitchFamily="49" charset="-128"/>
                <a:ea typeface="BIZ UDGothic" panose="020B0400000000000000" pitchFamily="49" charset="-128"/>
              </a:rPr>
              <a:t>　</a:t>
            </a:r>
            <a:r>
              <a:rPr kumimoji="1" lang="ja-JP" altLang="en-US" sz="3200" b="1" i="0" u="none" strike="noStrike" kern="1200" cap="none" spc="-150" normalizeH="0" baseline="0" noProof="0">
                <a:ln>
                  <a:noFill/>
                </a:ln>
                <a:solidFill>
                  <a:srgbClr val="C00000"/>
                </a:solidFill>
                <a:effectLst/>
                <a:uLnTx/>
                <a:uFillTx/>
                <a:latin typeface="BIZ UDGothic" panose="020B0400000000000000" pitchFamily="49" charset="-128"/>
                <a:ea typeface="BIZ UDGothic" panose="020B0400000000000000" pitchFamily="49" charset="-128"/>
              </a:rPr>
              <a:t>➡　「脳しんとう」として対処</a:t>
            </a:r>
            <a:endParaRPr kumimoji="1" lang="en-US" altLang="ja-JP" sz="2800" b="1" i="0" u="none" strike="noStrike" kern="1200" cap="none" spc="-150" normalizeH="0" baseline="0" noProof="0">
              <a:ln>
                <a:noFill/>
              </a:ln>
              <a:solidFill>
                <a:srgbClr val="C00000"/>
              </a:solidFill>
              <a:effectLst/>
              <a:uLnTx/>
              <a:uFillTx/>
              <a:latin typeface="BIZ UDGothic" panose="020B0400000000000000" pitchFamily="49" charset="-128"/>
              <a:ea typeface="BIZ UDGothic" panose="020B0400000000000000" pitchFamily="49" charset="-128"/>
            </a:endParaRPr>
          </a:p>
        </p:txBody>
      </p:sp>
      <p:sp>
        <p:nvSpPr>
          <p:cNvPr id="6" name="タイトル 1">
            <a:extLst>
              <a:ext uri="{FF2B5EF4-FFF2-40B4-BE49-F238E27FC236}">
                <a16:creationId xmlns:a16="http://schemas.microsoft.com/office/drawing/2014/main" id="{9F7090DE-6778-D14A-2939-EB532012BD6B}"/>
              </a:ext>
            </a:extLst>
          </p:cNvPr>
          <p:cNvSpPr txBox="1">
            <a:spLocks/>
          </p:cNvSpPr>
          <p:nvPr/>
        </p:nvSpPr>
        <p:spPr>
          <a:xfrm>
            <a:off x="0" y="-1"/>
            <a:ext cx="12192000" cy="1513010"/>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latin typeface="BIZ UDGothic" panose="020B0400000000000000" pitchFamily="49" charset="-128"/>
                <a:ea typeface="BIZ UDGothic" panose="020B0400000000000000" pitchFamily="49" charset="-128"/>
              </a:rPr>
              <a:t>参考</a:t>
            </a:r>
            <a:r>
              <a:rPr lang="en-US" altLang="ja-JP">
                <a:latin typeface="BIZ UDGothic" panose="020B0400000000000000" pitchFamily="49" charset="-128"/>
                <a:ea typeface="BIZ UDGothic" panose="020B0400000000000000" pitchFamily="49" charset="-128"/>
              </a:rPr>
              <a:t>1-2</a:t>
            </a:r>
            <a:r>
              <a:rPr lang="ja-JP" altLang="en-US">
                <a:latin typeface="BIZ UDGothic" panose="020B0400000000000000" pitchFamily="49" charset="-128"/>
                <a:ea typeface="BIZ UDGothic" panose="020B0400000000000000" pitchFamily="49" charset="-128"/>
              </a:rPr>
              <a:t>：脳しんとうの評価（</a:t>
            </a:r>
            <a:r>
              <a:rPr lang="en-US" altLang="ja-JP">
                <a:latin typeface="BIZ UDGothic" panose="020B0400000000000000" pitchFamily="49" charset="-128"/>
                <a:ea typeface="BIZ UDGothic" panose="020B0400000000000000" pitchFamily="49" charset="-128"/>
              </a:rPr>
              <a:t>CRT5</a:t>
            </a:r>
            <a:r>
              <a:rPr lang="ja-JP" altLang="en-US">
                <a:latin typeface="BIZ UDGothic" panose="020B0400000000000000" pitchFamily="49" charset="-128"/>
                <a:ea typeface="BIZ UDGothic" panose="020B0400000000000000" pitchFamily="49" charset="-128"/>
              </a:rPr>
              <a:t>）</a:t>
            </a:r>
            <a:endParaRPr lang="en-US" altLang="ja-JP">
              <a:latin typeface="BIZ UDGothic" panose="020B0400000000000000" pitchFamily="49" charset="-128"/>
              <a:ea typeface="BIZ UDGothic" panose="020B0400000000000000" pitchFamily="49" charset="-128"/>
            </a:endParaRPr>
          </a:p>
          <a:p>
            <a:r>
              <a:rPr lang="ja-JP" altLang="en-US" sz="3200">
                <a:latin typeface="BIZ UDGothic" panose="020B0400000000000000" pitchFamily="49" charset="-128"/>
                <a:ea typeface="BIZ UDGothic" panose="020B0400000000000000" pitchFamily="49" charset="-128"/>
              </a:rPr>
              <a:t>　　　　　</a:t>
            </a:r>
            <a:r>
              <a:rPr lang="en-US" altLang="ja-JP" sz="3200">
                <a:latin typeface="BIZ UDGothic" panose="020B0400000000000000" pitchFamily="49" charset="-128"/>
                <a:ea typeface="BIZ UDGothic" panose="020B0400000000000000" pitchFamily="49" charset="-128"/>
              </a:rPr>
              <a:t>-</a:t>
            </a:r>
            <a:r>
              <a:rPr lang="ja-JP" altLang="en-US" sz="3200">
                <a:latin typeface="BIZ UDGothic" panose="020B0400000000000000" pitchFamily="49" charset="-128"/>
                <a:ea typeface="BIZ UDGothic" panose="020B0400000000000000" pitchFamily="49" charset="-128"/>
              </a:rPr>
              <a:t>ステップ</a:t>
            </a:r>
            <a:r>
              <a:rPr lang="en-US" altLang="ja-JP" sz="3200">
                <a:latin typeface="BIZ UDGothic" panose="020B0400000000000000" pitchFamily="49" charset="-128"/>
                <a:ea typeface="BIZ UDGothic" panose="020B0400000000000000" pitchFamily="49" charset="-128"/>
              </a:rPr>
              <a:t>2(</a:t>
            </a:r>
            <a:r>
              <a:rPr lang="ja-JP" altLang="en-US" sz="3200">
                <a:latin typeface="BIZ UDGothic" panose="020B0400000000000000" pitchFamily="49" charset="-128"/>
                <a:ea typeface="BIZ UDGothic" panose="020B0400000000000000" pitchFamily="49" charset="-128"/>
              </a:rPr>
              <a:t>外から見てわかる症状</a:t>
            </a:r>
            <a:r>
              <a:rPr lang="en-US" altLang="ja-JP" sz="3200">
                <a:latin typeface="BIZ UDGothic" panose="020B0400000000000000" pitchFamily="49" charset="-128"/>
                <a:ea typeface="BIZ UDGothic" panose="020B0400000000000000" pitchFamily="49" charset="-128"/>
              </a:rPr>
              <a:t>)</a:t>
            </a:r>
          </a:p>
          <a:p>
            <a:r>
              <a:rPr lang="ja-JP" altLang="en-US" sz="3200">
                <a:latin typeface="BIZ UDGothic" panose="020B0400000000000000" pitchFamily="49" charset="-128"/>
                <a:ea typeface="BIZ UDGothic" panose="020B0400000000000000" pitchFamily="49" charset="-128"/>
              </a:rPr>
              <a:t>　　　　　</a:t>
            </a:r>
            <a:r>
              <a:rPr lang="en-US" altLang="ja-JP" sz="3200">
                <a:latin typeface="BIZ UDGothic" panose="020B0400000000000000" pitchFamily="49" charset="-128"/>
                <a:ea typeface="BIZ UDGothic" panose="020B0400000000000000" pitchFamily="49" charset="-128"/>
              </a:rPr>
              <a:t>-</a:t>
            </a:r>
            <a:r>
              <a:rPr lang="ja-JP" altLang="en-US" sz="3200">
                <a:latin typeface="BIZ UDGothic" panose="020B0400000000000000" pitchFamily="49" charset="-128"/>
                <a:ea typeface="BIZ UDGothic" panose="020B0400000000000000" pitchFamily="49" charset="-128"/>
              </a:rPr>
              <a:t>ステップ</a:t>
            </a:r>
            <a:r>
              <a:rPr lang="en-US" altLang="ja-JP" sz="3200">
                <a:latin typeface="BIZ UDGothic" panose="020B0400000000000000" pitchFamily="49" charset="-128"/>
                <a:ea typeface="BIZ UDGothic" panose="020B0400000000000000" pitchFamily="49" charset="-128"/>
              </a:rPr>
              <a:t>3(</a:t>
            </a:r>
            <a:r>
              <a:rPr lang="ja-JP" altLang="en-US" sz="3200">
                <a:latin typeface="BIZ UDGothic" panose="020B0400000000000000" pitchFamily="49" charset="-128"/>
                <a:ea typeface="BIZ UDGothic" panose="020B0400000000000000" pitchFamily="49" charset="-128"/>
              </a:rPr>
              <a:t>自分で気がつく症状</a:t>
            </a:r>
            <a:r>
              <a:rPr lang="en-US" altLang="ja-JP" sz="3200">
                <a:latin typeface="BIZ UDGothic" panose="020B0400000000000000" pitchFamily="49" charset="-128"/>
                <a:ea typeface="BIZ UDGothic" panose="020B0400000000000000" pitchFamily="49" charset="-128"/>
              </a:rPr>
              <a:t>)</a:t>
            </a:r>
          </a:p>
        </p:txBody>
      </p:sp>
      <p:pic>
        <p:nvPicPr>
          <p:cNvPr id="7" name="図 6">
            <a:extLst>
              <a:ext uri="{FF2B5EF4-FFF2-40B4-BE49-F238E27FC236}">
                <a16:creationId xmlns:a16="http://schemas.microsoft.com/office/drawing/2014/main" id="{CD28FA48-A7A1-9F41-A6E4-025A05B0E86E}"/>
              </a:ext>
            </a:extLst>
          </p:cNvPr>
          <p:cNvPicPr>
            <a:picLocks noChangeAspect="1"/>
          </p:cNvPicPr>
          <p:nvPr/>
        </p:nvPicPr>
        <p:blipFill>
          <a:blip r:embed="rId3"/>
          <a:stretch>
            <a:fillRect/>
          </a:stretch>
        </p:blipFill>
        <p:spPr>
          <a:xfrm>
            <a:off x="5820697" y="1645781"/>
            <a:ext cx="6299507" cy="2529646"/>
          </a:xfrm>
          <a:prstGeom prst="rect">
            <a:avLst/>
          </a:prstGeom>
        </p:spPr>
      </p:pic>
      <p:cxnSp>
        <p:nvCxnSpPr>
          <p:cNvPr id="8" name="直線コネクタ 7">
            <a:extLst>
              <a:ext uri="{FF2B5EF4-FFF2-40B4-BE49-F238E27FC236}">
                <a16:creationId xmlns:a16="http://schemas.microsoft.com/office/drawing/2014/main" id="{4F50F8D1-8AE8-1430-EF64-E790D00C2F0A}"/>
              </a:ext>
            </a:extLst>
          </p:cNvPr>
          <p:cNvCxnSpPr>
            <a:cxnSpLocks/>
          </p:cNvCxnSpPr>
          <p:nvPr/>
        </p:nvCxnSpPr>
        <p:spPr>
          <a:xfrm flipV="1">
            <a:off x="5755555" y="1645781"/>
            <a:ext cx="0" cy="2665143"/>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9DF2A620-D4A5-49FF-0152-9641FC52757B}"/>
              </a:ext>
            </a:extLst>
          </p:cNvPr>
          <p:cNvSpPr txBox="1"/>
          <p:nvPr/>
        </p:nvSpPr>
        <p:spPr>
          <a:xfrm>
            <a:off x="1048141" y="4755984"/>
            <a:ext cx="4644736" cy="307777"/>
          </a:xfrm>
          <a:prstGeom prst="rect">
            <a:avLst/>
          </a:prstGeom>
          <a:noFill/>
        </p:spPr>
        <p:txBody>
          <a:bodyPr wrap="square" rtlCol="0">
            <a:spAutoFit/>
          </a:bodyPr>
          <a:lstStyle/>
          <a:p>
            <a:r>
              <a:rPr kumimoji="1" lang="ja-JP" altLang="en-US" sz="1400">
                <a:latin typeface="BIZ UDGothic" panose="020B0400000000000000" pitchFamily="49" charset="-128"/>
                <a:ea typeface="BIZ UDGothic" panose="020B0400000000000000" pitchFamily="49" charset="-128"/>
              </a:rPr>
              <a:t>それぞれのステップで</a:t>
            </a:r>
          </a:p>
        </p:txBody>
      </p:sp>
      <p:sp>
        <p:nvSpPr>
          <p:cNvPr id="14" name="矢印: 右 13">
            <a:extLst>
              <a:ext uri="{FF2B5EF4-FFF2-40B4-BE49-F238E27FC236}">
                <a16:creationId xmlns:a16="http://schemas.microsoft.com/office/drawing/2014/main" id="{77E56C70-62F5-FA43-1617-3D7E45CA096A}"/>
              </a:ext>
            </a:extLst>
          </p:cNvPr>
          <p:cNvSpPr/>
          <p:nvPr/>
        </p:nvSpPr>
        <p:spPr>
          <a:xfrm rot="5400000">
            <a:off x="2737830" y="4364178"/>
            <a:ext cx="289011" cy="338554"/>
          </a:xfrm>
          <a:prstGeom prst="rightArrow">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15" name="矢印: 右 14">
            <a:extLst>
              <a:ext uri="{FF2B5EF4-FFF2-40B4-BE49-F238E27FC236}">
                <a16:creationId xmlns:a16="http://schemas.microsoft.com/office/drawing/2014/main" id="{1EA22F20-C3F6-2783-4601-9FB0B815830B}"/>
              </a:ext>
            </a:extLst>
          </p:cNvPr>
          <p:cNvSpPr/>
          <p:nvPr/>
        </p:nvSpPr>
        <p:spPr>
          <a:xfrm rot="5400000">
            <a:off x="8825945" y="4308392"/>
            <a:ext cx="289011" cy="338554"/>
          </a:xfrm>
          <a:prstGeom prst="rightArrow">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16" name="テキスト ボックス 15">
            <a:extLst>
              <a:ext uri="{FF2B5EF4-FFF2-40B4-BE49-F238E27FC236}">
                <a16:creationId xmlns:a16="http://schemas.microsoft.com/office/drawing/2014/main" id="{DD466008-3113-33C1-DF30-0D6BAC4B298A}"/>
              </a:ext>
            </a:extLst>
          </p:cNvPr>
          <p:cNvSpPr txBox="1"/>
          <p:nvPr/>
        </p:nvSpPr>
        <p:spPr>
          <a:xfrm>
            <a:off x="7762854" y="6321365"/>
            <a:ext cx="3233296" cy="400110"/>
          </a:xfrm>
          <a:prstGeom prst="rect">
            <a:avLst/>
          </a:prstGeom>
          <a:noFill/>
        </p:spPr>
        <p:txBody>
          <a:bodyPr wrap="square" rtlCol="0">
            <a:spAutoFit/>
          </a:bodyPr>
          <a:lstStyle/>
          <a:p>
            <a:r>
              <a:rPr kumimoji="1" lang="ja-JP" altLang="en-US" sz="1000">
                <a:latin typeface="BIZ UDGothic" panose="020B0400000000000000" pitchFamily="49" charset="-128"/>
                <a:ea typeface="BIZ UDGothic" panose="020B0400000000000000" pitchFamily="49" charset="-128"/>
              </a:rPr>
              <a:t>脳振盪を疑ったときのツール（</a:t>
            </a:r>
            <a:r>
              <a:rPr kumimoji="1" lang="en-US" altLang="ja-JP" sz="1000">
                <a:latin typeface="BIZ UDGothic" panose="020B0400000000000000" pitchFamily="49" charset="-128"/>
                <a:ea typeface="BIZ UDGothic" panose="020B0400000000000000" pitchFamily="49" charset="-128"/>
              </a:rPr>
              <a:t>CRT5</a:t>
            </a:r>
            <a:r>
              <a:rPr kumimoji="1" lang="ja-JP" altLang="en-US" sz="1000">
                <a:latin typeface="BIZ UDGothic" panose="020B0400000000000000" pitchFamily="49" charset="-128"/>
                <a:ea typeface="BIZ UDGothic" panose="020B0400000000000000" pitchFamily="49" charset="-128"/>
              </a:rPr>
              <a:t>）</a:t>
            </a:r>
            <a:endParaRPr kumimoji="1" lang="en-US" altLang="ja-JP" sz="1000">
              <a:latin typeface="BIZ UDGothic" panose="020B0400000000000000" pitchFamily="49" charset="-128"/>
              <a:ea typeface="BIZ UDGothic" panose="020B0400000000000000" pitchFamily="49" charset="-128"/>
            </a:endParaRPr>
          </a:p>
          <a:p>
            <a:r>
              <a:rPr lang="ja-JP" altLang="en-US" sz="1000">
                <a:latin typeface="BIZ UDGothic" panose="020B0400000000000000" pitchFamily="49" charset="-128"/>
                <a:ea typeface="BIZ UDGothic" panose="020B0400000000000000" pitchFamily="49" charset="-128"/>
              </a:rPr>
              <a:t>日本脳神経外傷学会 スポーツ脳神経外傷検討委員会</a:t>
            </a:r>
            <a:endParaRPr kumimoji="1" lang="ja-JP" altLang="en-US" sz="1000">
              <a:latin typeface="BIZ UDGothic" panose="020B0400000000000000" pitchFamily="49" charset="-128"/>
              <a:ea typeface="BIZ UDGothic" panose="020B0400000000000000" pitchFamily="49" charset="-128"/>
            </a:endParaRPr>
          </a:p>
        </p:txBody>
      </p:sp>
      <p:sp>
        <p:nvSpPr>
          <p:cNvPr id="17" name="矢印: 右 16">
            <a:extLst>
              <a:ext uri="{FF2B5EF4-FFF2-40B4-BE49-F238E27FC236}">
                <a16:creationId xmlns:a16="http://schemas.microsoft.com/office/drawing/2014/main" id="{36970955-33D5-63E6-33F8-2FEB4F145B8A}"/>
              </a:ext>
            </a:extLst>
          </p:cNvPr>
          <p:cNvSpPr/>
          <p:nvPr/>
        </p:nvSpPr>
        <p:spPr>
          <a:xfrm>
            <a:off x="5585271" y="2686203"/>
            <a:ext cx="289011" cy="338554"/>
          </a:xfrm>
          <a:prstGeom prst="rightArrow">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2" name="スライド番号プレースホルダー 3">
            <a:extLst>
              <a:ext uri="{FF2B5EF4-FFF2-40B4-BE49-F238E27FC236}">
                <a16:creationId xmlns:a16="http://schemas.microsoft.com/office/drawing/2014/main" id="{FA35C4DB-68C2-6F75-45DB-B08915E9B55C}"/>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21</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676760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B7F28-C484-1245-6FA6-957CB172C883}"/>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BC2185C3-847B-6288-BE56-D28AD2488966}"/>
              </a:ext>
            </a:extLst>
          </p:cNvPr>
          <p:cNvPicPr>
            <a:picLocks noChangeAspect="1"/>
          </p:cNvPicPr>
          <p:nvPr/>
        </p:nvPicPr>
        <p:blipFill>
          <a:blip r:embed="rId2"/>
          <a:srcRect b="3948"/>
          <a:stretch/>
        </p:blipFill>
        <p:spPr>
          <a:xfrm>
            <a:off x="96296" y="1245739"/>
            <a:ext cx="5844099" cy="2129183"/>
          </a:xfrm>
          <a:prstGeom prst="rect">
            <a:avLst/>
          </a:prstGeom>
        </p:spPr>
      </p:pic>
      <p:sp>
        <p:nvSpPr>
          <p:cNvPr id="3" name="コンテンツ プレースホルダー 8">
            <a:extLst>
              <a:ext uri="{FF2B5EF4-FFF2-40B4-BE49-F238E27FC236}">
                <a16:creationId xmlns:a16="http://schemas.microsoft.com/office/drawing/2014/main" id="{9CEDEB92-7C64-B7D4-596E-8F9F31D2BD44}"/>
              </a:ext>
            </a:extLst>
          </p:cNvPr>
          <p:cNvSpPr>
            <a:spLocks noGrp="1"/>
          </p:cNvSpPr>
          <p:nvPr>
            <p:ph idx="1"/>
          </p:nvPr>
        </p:nvSpPr>
        <p:spPr>
          <a:xfrm>
            <a:off x="6135857" y="1245739"/>
            <a:ext cx="5999021" cy="4667250"/>
          </a:xfrm>
        </p:spPr>
        <p:txBody>
          <a:bodyPr>
            <a:normAutofit/>
          </a:bodyPr>
          <a:lstStyle/>
          <a:p>
            <a:pPr marL="0" indent="0">
              <a:lnSpc>
                <a:spcPct val="100000"/>
              </a:lnSpc>
              <a:spcBef>
                <a:spcPts val="0"/>
              </a:spcBef>
              <a:spcAft>
                <a:spcPts val="2400"/>
              </a:spcAft>
              <a:buNone/>
            </a:pPr>
            <a:r>
              <a:rPr lang="en-US" altLang="ja-JP" sz="1600" b="1">
                <a:latin typeface="BIZ UDGothic" panose="020B0400000000000000" pitchFamily="49" charset="-128"/>
                <a:ea typeface="BIZ UDGothic" panose="020B0400000000000000" pitchFamily="49" charset="-128"/>
              </a:rPr>
              <a:t>【</a:t>
            </a:r>
            <a:r>
              <a:rPr lang="ja-JP" altLang="en-US" sz="1600" b="1">
                <a:latin typeface="BIZ UDGothic" panose="020B0400000000000000" pitchFamily="49" charset="-128"/>
                <a:ea typeface="BIZ UDGothic" panose="020B0400000000000000" pitchFamily="49" charset="-128"/>
              </a:rPr>
              <a:t>剣道版</a:t>
            </a:r>
            <a:r>
              <a:rPr lang="en-US" altLang="ja-JP" sz="1600" b="1">
                <a:latin typeface="BIZ UDGothic" panose="020B0400000000000000" pitchFamily="49" charset="-128"/>
                <a:ea typeface="BIZ UDGothic" panose="020B0400000000000000" pitchFamily="49" charset="-128"/>
              </a:rPr>
              <a:t>】</a:t>
            </a:r>
            <a:r>
              <a:rPr lang="ja-JP" altLang="en-US" sz="1600" b="1">
                <a:latin typeface="BIZ UDGothic" panose="020B0400000000000000" pitchFamily="49" charset="-128"/>
                <a:ea typeface="BIZ UDGothic" panose="020B0400000000000000" pitchFamily="49" charset="-128"/>
              </a:rPr>
              <a:t>記憶の確認の質問</a:t>
            </a:r>
            <a:endParaRPr lang="en-US" altLang="ja-JP" sz="1600" b="1">
              <a:latin typeface="BIZ UDGothic" panose="020B0400000000000000" pitchFamily="49" charset="-128"/>
              <a:ea typeface="BIZ UDGothic" panose="020B0400000000000000" pitchFamily="49" charset="-128"/>
            </a:endParaRPr>
          </a:p>
          <a:p>
            <a:pPr marL="0" indent="0">
              <a:lnSpc>
                <a:spcPct val="100000"/>
              </a:lnSpc>
              <a:spcBef>
                <a:spcPts val="0"/>
              </a:spcBef>
              <a:spcAft>
                <a:spcPts val="2400"/>
              </a:spcAft>
              <a:buNone/>
            </a:pPr>
            <a:r>
              <a:rPr lang="ja-JP" altLang="en-US" sz="1600" b="1">
                <a:latin typeface="BIZ UDGothic" panose="020B0400000000000000" pitchFamily="49" charset="-128"/>
                <a:ea typeface="BIZ UDGothic" panose="020B0400000000000000" pitchFamily="49" charset="-128"/>
              </a:rPr>
              <a:t>■</a:t>
            </a:r>
            <a:r>
              <a:rPr lang="ja-JP" altLang="en-US" sz="1600" b="1" u="sng">
                <a:latin typeface="BIZ UDGothic" panose="020B0400000000000000" pitchFamily="49" charset="-128"/>
                <a:ea typeface="BIZ UDGothic" panose="020B0400000000000000" pitchFamily="49" charset="-128"/>
              </a:rPr>
              <a:t>試合版質問</a:t>
            </a:r>
            <a:r>
              <a:rPr lang="ja-JP" altLang="en-US" sz="1400" b="1">
                <a:latin typeface="BIZ UDGothic" panose="020B0400000000000000" pitchFamily="49" charset="-128"/>
                <a:ea typeface="BIZ UDGothic" panose="020B0400000000000000" pitchFamily="49" charset="-128"/>
              </a:rPr>
              <a:t>（</a:t>
            </a:r>
            <a:r>
              <a:rPr lang="ja-JP" altLang="en-US" sz="1600" b="1" u="sng">
                <a:solidFill>
                  <a:srgbClr val="C00000"/>
                </a:solidFill>
                <a:latin typeface="BIZ UDGothic" panose="020B0400000000000000" pitchFamily="49" charset="-128"/>
                <a:ea typeface="BIZ UDGothic" panose="020B0400000000000000" pitchFamily="49" charset="-128"/>
              </a:rPr>
              <a:t>試合中</a:t>
            </a:r>
            <a:r>
              <a:rPr lang="ja-JP" altLang="en-US" sz="1400" b="1">
                <a:latin typeface="BIZ UDGothic" panose="020B0400000000000000" pitchFamily="49" charset="-128"/>
                <a:ea typeface="BIZ UDGothic" panose="020B0400000000000000" pitchFamily="49" charset="-128"/>
              </a:rPr>
              <a:t>の受傷を想定、</a:t>
            </a:r>
            <a:r>
              <a:rPr lang="en-US" altLang="ja-JP" sz="1400" b="1">
                <a:latin typeface="BIZ UDGothic" panose="020B0400000000000000" pitchFamily="49" charset="-128"/>
                <a:ea typeface="BIZ UDGothic" panose="020B0400000000000000" pitchFamily="49" charset="-128"/>
              </a:rPr>
              <a:t>13</a:t>
            </a:r>
            <a:r>
              <a:rPr lang="ja-JP" altLang="en-US" sz="1400" b="1">
                <a:latin typeface="BIZ UDGothic" panose="020B0400000000000000" pitchFamily="49" charset="-128"/>
                <a:ea typeface="BIZ UDGothic" panose="020B0400000000000000" pitchFamily="49" charset="-128"/>
              </a:rPr>
              <a:t>歳以上の剣士が対象）</a:t>
            </a:r>
            <a:br>
              <a:rPr lang="en-US" altLang="ja-JP" sz="1400" b="1">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・今いるのはどこの体育館（道場）ですか？</a:t>
            </a:r>
            <a:br>
              <a:rPr lang="en-US" altLang="ja-JP" sz="1400">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・今は何をしていましたか？</a:t>
            </a:r>
            <a:br>
              <a:rPr lang="en-US" altLang="ja-JP" sz="1400">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・現在の試合相手は誰ですか？</a:t>
            </a:r>
            <a:br>
              <a:rPr lang="en-US" altLang="ja-JP" sz="1400">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・現在の試合の取得本数の状況はどうですか？</a:t>
            </a:r>
            <a:br>
              <a:rPr lang="en-US" altLang="ja-JP" sz="1400">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a:t>
            </a:r>
            <a:r>
              <a:rPr lang="en-US" altLang="ja-JP" sz="1400">
                <a:latin typeface="BIZ UDGothic" panose="020B0400000000000000" pitchFamily="49" charset="-128"/>
                <a:ea typeface="BIZ UDGothic" panose="020B0400000000000000" pitchFamily="49" charset="-128"/>
              </a:rPr>
              <a:t>1</a:t>
            </a:r>
            <a:r>
              <a:rPr lang="ja-JP" altLang="en-US" sz="1400">
                <a:latin typeface="BIZ UDGothic" panose="020B0400000000000000" pitchFamily="49" charset="-128"/>
                <a:ea typeface="BIZ UDGothic" panose="020B0400000000000000" pitchFamily="49" charset="-128"/>
              </a:rPr>
              <a:t>つ前の試合は勝ちましたか？</a:t>
            </a:r>
            <a:endParaRPr lang="en-US" altLang="ja-JP" sz="1400">
              <a:latin typeface="BIZ UDGothic" panose="020B0400000000000000" pitchFamily="49" charset="-128"/>
              <a:ea typeface="BIZ UDGothic" panose="020B0400000000000000" pitchFamily="49" charset="-128"/>
            </a:endParaRPr>
          </a:p>
          <a:p>
            <a:pPr marL="0" indent="0">
              <a:lnSpc>
                <a:spcPct val="100000"/>
              </a:lnSpc>
              <a:spcBef>
                <a:spcPts val="0"/>
              </a:spcBef>
              <a:spcAft>
                <a:spcPts val="2400"/>
              </a:spcAft>
              <a:buFont typeface="Arial" panose="020B0604020202020204" pitchFamily="34" charset="0"/>
              <a:buNone/>
            </a:pPr>
            <a:r>
              <a:rPr lang="ja-JP" altLang="en-US" sz="1400">
                <a:latin typeface="BIZ UDGothic" panose="020B0400000000000000" pitchFamily="49" charset="-128"/>
                <a:ea typeface="BIZ UDGothic" panose="020B0400000000000000" pitchFamily="49" charset="-128"/>
              </a:rPr>
              <a:t>■</a:t>
            </a:r>
            <a:r>
              <a:rPr lang="ja-JP" altLang="en-US" sz="1600" b="1" u="sng">
                <a:latin typeface="BIZ UDGothic" panose="020B0400000000000000" pitchFamily="49" charset="-128"/>
                <a:ea typeface="BIZ UDGothic" panose="020B0400000000000000" pitchFamily="49" charset="-128"/>
              </a:rPr>
              <a:t>稽古版質問</a:t>
            </a:r>
            <a:r>
              <a:rPr lang="ja-JP" altLang="en-US" sz="1400" b="1">
                <a:latin typeface="BIZ UDGothic" panose="020B0400000000000000" pitchFamily="49" charset="-128"/>
                <a:ea typeface="BIZ UDGothic" panose="020B0400000000000000" pitchFamily="49" charset="-128"/>
              </a:rPr>
              <a:t>（</a:t>
            </a:r>
            <a:r>
              <a:rPr lang="ja-JP" altLang="en-US" sz="1600" b="1" u="sng">
                <a:solidFill>
                  <a:schemeClr val="accent2"/>
                </a:solidFill>
                <a:latin typeface="BIZ UDGothic" panose="020B0400000000000000" pitchFamily="49" charset="-128"/>
                <a:ea typeface="BIZ UDGothic" panose="020B0400000000000000" pitchFamily="49" charset="-128"/>
              </a:rPr>
              <a:t>稽古中</a:t>
            </a:r>
            <a:r>
              <a:rPr lang="ja-JP" altLang="en-US" sz="1400" b="1">
                <a:latin typeface="BIZ UDGothic" panose="020B0400000000000000" pitchFamily="49" charset="-128"/>
                <a:ea typeface="BIZ UDGothic" panose="020B0400000000000000" pitchFamily="49" charset="-128"/>
              </a:rPr>
              <a:t>の受傷を想定、</a:t>
            </a:r>
            <a:r>
              <a:rPr lang="en-US" altLang="ja-JP" sz="1400" b="1">
                <a:latin typeface="BIZ UDGothic" panose="020B0400000000000000" pitchFamily="49" charset="-128"/>
                <a:ea typeface="BIZ UDGothic" panose="020B0400000000000000" pitchFamily="49" charset="-128"/>
              </a:rPr>
              <a:t>13</a:t>
            </a:r>
            <a:r>
              <a:rPr lang="ja-JP" altLang="en-US" sz="1400" b="1">
                <a:latin typeface="BIZ UDGothic" panose="020B0400000000000000" pitchFamily="49" charset="-128"/>
                <a:ea typeface="BIZ UDGothic" panose="020B0400000000000000" pitchFamily="49" charset="-128"/>
              </a:rPr>
              <a:t>歳以上の剣士が対象）</a:t>
            </a:r>
            <a:br>
              <a:rPr lang="en-US" altLang="ja-JP" sz="1400" b="1">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・今いるのはどこの体育館（道場）ですか？</a:t>
            </a:r>
            <a:br>
              <a:rPr lang="en-US" altLang="ja-JP" sz="1400">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・今は何をしていましたか？</a:t>
            </a:r>
            <a:br>
              <a:rPr lang="en-US" altLang="ja-JP" sz="1400">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・現在の稽古相手は誰ですか？</a:t>
            </a:r>
            <a:br>
              <a:rPr lang="en-US" altLang="ja-JP" sz="1400">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・倒れる前に打突した、または打突された技は何ですか？</a:t>
            </a:r>
            <a:br>
              <a:rPr lang="en-US" altLang="ja-JP" sz="1400">
                <a:latin typeface="BIZ UDGothic" panose="020B0400000000000000" pitchFamily="49" charset="-128"/>
                <a:ea typeface="BIZ UDGothic" panose="020B0400000000000000" pitchFamily="49" charset="-128"/>
              </a:rPr>
            </a:br>
            <a:r>
              <a:rPr lang="ja-JP" altLang="en-US" sz="1400">
                <a:latin typeface="BIZ UDGothic" panose="020B0400000000000000" pitchFamily="49" charset="-128"/>
                <a:ea typeface="BIZ UDGothic" panose="020B0400000000000000" pitchFamily="49" charset="-128"/>
              </a:rPr>
              <a:t>・ひとり前の相手は誰でしたか？</a:t>
            </a:r>
            <a:endParaRPr lang="en-US" altLang="ja-JP" sz="1400">
              <a:latin typeface="BIZ UDGothic" panose="020B0400000000000000" pitchFamily="49" charset="-128"/>
              <a:ea typeface="BIZ UDGothic" panose="020B0400000000000000" pitchFamily="49" charset="-128"/>
            </a:endParaRPr>
          </a:p>
          <a:p>
            <a:pPr marL="0" indent="0">
              <a:lnSpc>
                <a:spcPct val="100000"/>
              </a:lnSpc>
              <a:spcBef>
                <a:spcPts val="0"/>
              </a:spcBef>
              <a:spcAft>
                <a:spcPts val="600"/>
              </a:spcAft>
              <a:buNone/>
            </a:pPr>
            <a:endParaRPr lang="en-US" altLang="ja-JP" sz="1400">
              <a:latin typeface="BIZ UDGothic" panose="020B0400000000000000" pitchFamily="49" charset="-128"/>
              <a:ea typeface="BIZ UDGothic" panose="020B0400000000000000" pitchFamily="49" charset="-128"/>
            </a:endParaRPr>
          </a:p>
        </p:txBody>
      </p:sp>
      <p:sp>
        <p:nvSpPr>
          <p:cNvPr id="6" name="タイトル 1">
            <a:extLst>
              <a:ext uri="{FF2B5EF4-FFF2-40B4-BE49-F238E27FC236}">
                <a16:creationId xmlns:a16="http://schemas.microsoft.com/office/drawing/2014/main" id="{213B69A8-8770-A97B-A087-077DE796FF00}"/>
              </a:ext>
            </a:extLst>
          </p:cNvPr>
          <p:cNvSpPr txBox="1">
            <a:spLocks/>
          </p:cNvSpPr>
          <p:nvPr/>
        </p:nvSpPr>
        <p:spPr>
          <a:xfrm>
            <a:off x="0" y="0"/>
            <a:ext cx="12192000" cy="1080000"/>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latin typeface="BIZ UDGothic" panose="020B0400000000000000" pitchFamily="49" charset="-128"/>
                <a:ea typeface="BIZ UDGothic" panose="020B0400000000000000" pitchFamily="49" charset="-128"/>
              </a:rPr>
              <a:t>参考</a:t>
            </a:r>
            <a:r>
              <a:rPr lang="en-US" altLang="ja-JP">
                <a:latin typeface="BIZ UDGothic" panose="020B0400000000000000" pitchFamily="49" charset="-128"/>
                <a:ea typeface="BIZ UDGothic" panose="020B0400000000000000" pitchFamily="49" charset="-128"/>
              </a:rPr>
              <a:t>1-3</a:t>
            </a:r>
            <a:r>
              <a:rPr lang="ja-JP" altLang="en-US">
                <a:latin typeface="BIZ UDGothic" panose="020B0400000000000000" pitchFamily="49" charset="-128"/>
                <a:ea typeface="BIZ UDGothic" panose="020B0400000000000000" pitchFamily="49" charset="-128"/>
              </a:rPr>
              <a:t>：脳しんとうの評価（</a:t>
            </a:r>
            <a:r>
              <a:rPr lang="en-US" altLang="ja-JP">
                <a:latin typeface="BIZ UDGothic" panose="020B0400000000000000" pitchFamily="49" charset="-128"/>
                <a:ea typeface="BIZ UDGothic" panose="020B0400000000000000" pitchFamily="49" charset="-128"/>
              </a:rPr>
              <a:t>CRT5</a:t>
            </a:r>
            <a:r>
              <a:rPr lang="ja-JP" altLang="en-US">
                <a:latin typeface="BIZ UDGothic" panose="020B0400000000000000" pitchFamily="49" charset="-128"/>
                <a:ea typeface="BIZ UDGothic" panose="020B0400000000000000" pitchFamily="49" charset="-128"/>
              </a:rPr>
              <a:t>）</a:t>
            </a:r>
            <a:endParaRPr lang="en-US" altLang="ja-JP">
              <a:latin typeface="BIZ UDGothic" panose="020B0400000000000000" pitchFamily="49" charset="-128"/>
              <a:ea typeface="BIZ UDGothic" panose="020B0400000000000000" pitchFamily="49" charset="-128"/>
            </a:endParaRPr>
          </a:p>
          <a:p>
            <a:r>
              <a:rPr lang="ja-JP" altLang="en-US" sz="3200">
                <a:latin typeface="BIZ UDGothic" panose="020B0400000000000000" pitchFamily="49" charset="-128"/>
                <a:ea typeface="BIZ UDGothic" panose="020B0400000000000000" pitchFamily="49" charset="-128"/>
              </a:rPr>
              <a:t>　　　　　</a:t>
            </a:r>
            <a:r>
              <a:rPr lang="en-US" altLang="ja-JP" sz="3200">
                <a:latin typeface="BIZ UDGothic" panose="020B0400000000000000" pitchFamily="49" charset="-128"/>
                <a:ea typeface="BIZ UDGothic" panose="020B0400000000000000" pitchFamily="49" charset="-128"/>
              </a:rPr>
              <a:t>-</a:t>
            </a:r>
            <a:r>
              <a:rPr lang="ja-JP" altLang="en-US" sz="3200">
                <a:latin typeface="BIZ UDGothic" panose="020B0400000000000000" pitchFamily="49" charset="-128"/>
                <a:ea typeface="BIZ UDGothic" panose="020B0400000000000000" pitchFamily="49" charset="-128"/>
              </a:rPr>
              <a:t>ステップ</a:t>
            </a:r>
            <a:r>
              <a:rPr lang="en-US" altLang="ja-JP" sz="3200">
                <a:latin typeface="BIZ UDGothic" panose="020B0400000000000000" pitchFamily="49" charset="-128"/>
                <a:ea typeface="BIZ UDGothic" panose="020B0400000000000000" pitchFamily="49" charset="-128"/>
              </a:rPr>
              <a:t>4(</a:t>
            </a:r>
            <a:r>
              <a:rPr lang="ja-JP" altLang="en-US" sz="3200">
                <a:latin typeface="BIZ UDGothic" panose="020B0400000000000000" pitchFamily="49" charset="-128"/>
                <a:ea typeface="BIZ UDGothic" panose="020B0400000000000000" pitchFamily="49" charset="-128"/>
              </a:rPr>
              <a:t>記憶の確認</a:t>
            </a:r>
            <a:r>
              <a:rPr lang="en-US" altLang="ja-JP" sz="3200">
                <a:latin typeface="BIZ UDGothic" panose="020B0400000000000000" pitchFamily="49" charset="-128"/>
                <a:ea typeface="BIZ UDGothic" panose="020B0400000000000000" pitchFamily="49" charset="-128"/>
              </a:rPr>
              <a:t>)</a:t>
            </a:r>
          </a:p>
        </p:txBody>
      </p:sp>
      <p:sp>
        <p:nvSpPr>
          <p:cNvPr id="14" name="矢印: 右 13">
            <a:extLst>
              <a:ext uri="{FF2B5EF4-FFF2-40B4-BE49-F238E27FC236}">
                <a16:creationId xmlns:a16="http://schemas.microsoft.com/office/drawing/2014/main" id="{A5DD988C-3E7E-4B8C-F54A-97853715BAB7}"/>
              </a:ext>
            </a:extLst>
          </p:cNvPr>
          <p:cNvSpPr/>
          <p:nvPr/>
        </p:nvSpPr>
        <p:spPr>
          <a:xfrm>
            <a:off x="5887331" y="2124136"/>
            <a:ext cx="289011" cy="338554"/>
          </a:xfrm>
          <a:prstGeom prst="rightArrow">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15" name="矢印: 右 14">
            <a:extLst>
              <a:ext uri="{FF2B5EF4-FFF2-40B4-BE49-F238E27FC236}">
                <a16:creationId xmlns:a16="http://schemas.microsoft.com/office/drawing/2014/main" id="{05BECF37-31FC-8FAB-0C3F-4107E02538F1}"/>
              </a:ext>
            </a:extLst>
          </p:cNvPr>
          <p:cNvSpPr/>
          <p:nvPr/>
        </p:nvSpPr>
        <p:spPr>
          <a:xfrm rot="5400000">
            <a:off x="5951494" y="5088265"/>
            <a:ext cx="289011" cy="338554"/>
          </a:xfrm>
          <a:prstGeom prst="rightArrow">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Gothic" panose="020B0400000000000000" pitchFamily="49" charset="-128"/>
              <a:ea typeface="BIZ UDGothic" panose="020B0400000000000000" pitchFamily="49" charset="-128"/>
            </a:endParaRPr>
          </a:p>
        </p:txBody>
      </p:sp>
      <p:sp>
        <p:nvSpPr>
          <p:cNvPr id="9" name="テキスト ボックス 8">
            <a:extLst>
              <a:ext uri="{FF2B5EF4-FFF2-40B4-BE49-F238E27FC236}">
                <a16:creationId xmlns:a16="http://schemas.microsoft.com/office/drawing/2014/main" id="{CF2EE8CF-3747-8B74-4D4C-63C314AC74AC}"/>
              </a:ext>
            </a:extLst>
          </p:cNvPr>
          <p:cNvSpPr txBox="1"/>
          <p:nvPr/>
        </p:nvSpPr>
        <p:spPr>
          <a:xfrm>
            <a:off x="2707099" y="3483079"/>
            <a:ext cx="3233296" cy="400110"/>
          </a:xfrm>
          <a:prstGeom prst="rect">
            <a:avLst/>
          </a:prstGeom>
          <a:noFill/>
        </p:spPr>
        <p:txBody>
          <a:bodyPr wrap="square" rtlCol="0">
            <a:spAutoFit/>
          </a:bodyPr>
          <a:lstStyle/>
          <a:p>
            <a:r>
              <a:rPr kumimoji="1" lang="ja-JP" altLang="en-US" sz="1000">
                <a:latin typeface="BIZ UDGothic" panose="020B0400000000000000" pitchFamily="49" charset="-128"/>
                <a:ea typeface="BIZ UDGothic" panose="020B0400000000000000" pitchFamily="49" charset="-128"/>
              </a:rPr>
              <a:t>脳振盪を疑ったときのツール（</a:t>
            </a:r>
            <a:r>
              <a:rPr kumimoji="1" lang="en-US" altLang="ja-JP" sz="1000">
                <a:latin typeface="BIZ UDGothic" panose="020B0400000000000000" pitchFamily="49" charset="-128"/>
                <a:ea typeface="BIZ UDGothic" panose="020B0400000000000000" pitchFamily="49" charset="-128"/>
              </a:rPr>
              <a:t>CRT5</a:t>
            </a:r>
            <a:r>
              <a:rPr kumimoji="1" lang="ja-JP" altLang="en-US" sz="1000">
                <a:latin typeface="BIZ UDGothic" panose="020B0400000000000000" pitchFamily="49" charset="-128"/>
                <a:ea typeface="BIZ UDGothic" panose="020B0400000000000000" pitchFamily="49" charset="-128"/>
              </a:rPr>
              <a:t>）</a:t>
            </a:r>
            <a:endParaRPr kumimoji="1" lang="en-US" altLang="ja-JP" sz="1000">
              <a:latin typeface="BIZ UDGothic" panose="020B0400000000000000" pitchFamily="49" charset="-128"/>
              <a:ea typeface="BIZ UDGothic" panose="020B0400000000000000" pitchFamily="49" charset="-128"/>
            </a:endParaRPr>
          </a:p>
          <a:p>
            <a:r>
              <a:rPr lang="ja-JP" altLang="en-US" sz="1000">
                <a:latin typeface="BIZ UDGothic" panose="020B0400000000000000" pitchFamily="49" charset="-128"/>
                <a:ea typeface="BIZ UDGothic" panose="020B0400000000000000" pitchFamily="49" charset="-128"/>
              </a:rPr>
              <a:t>日本脳神経外傷学会 スポーツ脳神経外傷検討委員会</a:t>
            </a:r>
            <a:endParaRPr kumimoji="1" lang="ja-JP" altLang="en-US" sz="1000">
              <a:latin typeface="BIZ UDGothic" panose="020B0400000000000000" pitchFamily="49" charset="-128"/>
              <a:ea typeface="BIZ UDGothic" panose="020B0400000000000000" pitchFamily="49" charset="-128"/>
            </a:endParaRPr>
          </a:p>
        </p:txBody>
      </p:sp>
      <p:cxnSp>
        <p:nvCxnSpPr>
          <p:cNvPr id="16" name="直線コネクタ 15">
            <a:extLst>
              <a:ext uri="{FF2B5EF4-FFF2-40B4-BE49-F238E27FC236}">
                <a16:creationId xmlns:a16="http://schemas.microsoft.com/office/drawing/2014/main" id="{23301970-0EBD-1716-B806-746FB3E614A4}"/>
              </a:ext>
            </a:extLst>
          </p:cNvPr>
          <p:cNvCxnSpPr>
            <a:cxnSpLocks/>
          </p:cNvCxnSpPr>
          <p:nvPr/>
        </p:nvCxnSpPr>
        <p:spPr>
          <a:xfrm>
            <a:off x="6237180" y="1700980"/>
            <a:ext cx="546305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0FB33E1C-B4EB-DC90-D07C-DCC96947BB51}"/>
              </a:ext>
            </a:extLst>
          </p:cNvPr>
          <p:cNvCxnSpPr>
            <a:cxnSpLocks/>
          </p:cNvCxnSpPr>
          <p:nvPr/>
        </p:nvCxnSpPr>
        <p:spPr>
          <a:xfrm>
            <a:off x="6237180" y="3374922"/>
            <a:ext cx="546305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0" name="直線コネクタ 19">
            <a:extLst>
              <a:ext uri="{FF2B5EF4-FFF2-40B4-BE49-F238E27FC236}">
                <a16:creationId xmlns:a16="http://schemas.microsoft.com/office/drawing/2014/main" id="{68AF0EFC-A6E8-28CD-EC7C-9CDB0822842A}"/>
              </a:ext>
            </a:extLst>
          </p:cNvPr>
          <p:cNvCxnSpPr>
            <a:cxnSpLocks/>
          </p:cNvCxnSpPr>
          <p:nvPr/>
        </p:nvCxnSpPr>
        <p:spPr>
          <a:xfrm>
            <a:off x="6237180" y="4975712"/>
            <a:ext cx="546305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 name="スライド番号プレースホルダー 3">
            <a:extLst>
              <a:ext uri="{FF2B5EF4-FFF2-40B4-BE49-F238E27FC236}">
                <a16:creationId xmlns:a16="http://schemas.microsoft.com/office/drawing/2014/main" id="{27BF4C63-019B-9968-70DB-EF6A985DB3CB}"/>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22</a:t>
            </a:fld>
            <a:endParaRPr kumimoji="1" lang="ja-JP" altLang="en-US">
              <a:latin typeface="BIZ UDGothic" panose="020B0400000000000000" pitchFamily="49" charset="-128"/>
              <a:ea typeface="BIZ UDGothic" panose="020B0400000000000000" pitchFamily="49" charset="-128"/>
            </a:endParaRPr>
          </a:p>
        </p:txBody>
      </p:sp>
      <p:sp>
        <p:nvSpPr>
          <p:cNvPr id="4" name="四角形: 角を丸くする 11">
            <a:extLst>
              <a:ext uri="{FF2B5EF4-FFF2-40B4-BE49-F238E27FC236}">
                <a16:creationId xmlns:a16="http://schemas.microsoft.com/office/drawing/2014/main" id="{D3A51424-D20D-1EF2-6242-700BC81211D3}"/>
              </a:ext>
            </a:extLst>
          </p:cNvPr>
          <p:cNvSpPr/>
          <p:nvPr/>
        </p:nvSpPr>
        <p:spPr>
          <a:xfrm>
            <a:off x="238467" y="5504841"/>
            <a:ext cx="11726825" cy="805695"/>
          </a:xfrm>
          <a:prstGeom prst="roundRect">
            <a:avLst/>
          </a:prstGeom>
          <a:solidFill>
            <a:srgbClr val="FFEFCA"/>
          </a:solidFill>
          <a:ln w="38100">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strike="noStrike" kern="1200" cap="none" spc="-150" normalizeH="0" baseline="0" noProof="0">
                <a:ln>
                  <a:noFill/>
                </a:ln>
                <a:solidFill>
                  <a:schemeClr val="tx1"/>
                </a:solidFill>
                <a:effectLst/>
                <a:uLnTx/>
                <a:uFillTx/>
                <a:latin typeface="BIZ UDGothic" panose="020B0400000000000000" pitchFamily="49" charset="-128"/>
                <a:ea typeface="BIZ UDGothic" panose="020B0400000000000000" pitchFamily="49" charset="-128"/>
              </a:rPr>
              <a:t>質問に</a:t>
            </a:r>
            <a:r>
              <a:rPr lang="ja-JP" altLang="en-US" sz="2800" b="1" u="sng" spc="-150">
                <a:solidFill>
                  <a:schemeClr val="tx1"/>
                </a:solidFill>
                <a:latin typeface="BIZ UDGothic" panose="020B0400000000000000" pitchFamily="49" charset="-128"/>
                <a:ea typeface="BIZ UDGothic" panose="020B0400000000000000" pitchFamily="49" charset="-128"/>
              </a:rPr>
              <a:t>全て</a:t>
            </a:r>
            <a:r>
              <a:rPr kumimoji="1" lang="ja-JP" altLang="en-US" sz="2800" b="1" i="0" u="sng" strike="noStrike" kern="1200" cap="none" spc="-150" normalizeH="0" baseline="0" noProof="0">
                <a:ln>
                  <a:noFill/>
                </a:ln>
                <a:solidFill>
                  <a:schemeClr val="tx1"/>
                </a:solidFill>
                <a:effectLst/>
                <a:uLnTx/>
                <a:uFillTx/>
                <a:latin typeface="BIZ UDGothic" panose="020B0400000000000000" pitchFamily="49" charset="-128"/>
                <a:ea typeface="BIZ UDGothic" panose="020B0400000000000000" pitchFamily="49" charset="-128"/>
              </a:rPr>
              <a:t>正しく答えられない</a:t>
            </a:r>
            <a:r>
              <a:rPr kumimoji="1" lang="ja-JP" altLang="en-US" sz="2800" b="1" i="0" u="none" strike="noStrike" kern="1200" cap="none" spc="-150" normalizeH="0" baseline="0" noProof="0">
                <a:ln>
                  <a:noFill/>
                </a:ln>
                <a:solidFill>
                  <a:schemeClr val="tx1"/>
                </a:solidFill>
                <a:effectLst/>
                <a:uLnTx/>
                <a:uFillTx/>
                <a:latin typeface="BIZ UDGothic" panose="020B0400000000000000" pitchFamily="49" charset="-128"/>
                <a:ea typeface="BIZ UDGothic" panose="020B0400000000000000" pitchFamily="49" charset="-128"/>
              </a:rPr>
              <a:t>場合　</a:t>
            </a:r>
            <a:r>
              <a:rPr kumimoji="1" lang="ja-JP" altLang="en-US" sz="3200" b="1" i="0" u="none" strike="noStrike" kern="1200" cap="none" spc="-150" normalizeH="0" baseline="0" noProof="0">
                <a:ln>
                  <a:noFill/>
                </a:ln>
                <a:solidFill>
                  <a:srgbClr val="C00000"/>
                </a:solidFill>
                <a:effectLst/>
                <a:uLnTx/>
                <a:uFillTx/>
                <a:latin typeface="BIZ UDGothic" panose="020B0400000000000000" pitchFamily="49" charset="-128"/>
                <a:ea typeface="BIZ UDGothic" panose="020B0400000000000000" pitchFamily="49" charset="-128"/>
              </a:rPr>
              <a:t>➡　「脳しんとう」として対処</a:t>
            </a:r>
            <a:endParaRPr kumimoji="1" lang="en-US" altLang="ja-JP" sz="2800" b="1" i="0" u="none" strike="noStrike" kern="1200" cap="none" spc="-150" normalizeH="0" baseline="0" noProof="0">
              <a:ln>
                <a:noFill/>
              </a:ln>
              <a:solidFill>
                <a:srgbClr val="C00000"/>
              </a:solidFill>
              <a:effectLst/>
              <a:uLnTx/>
              <a:uFillTx/>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6998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34314-ED86-C42E-7366-A3E6890360CC}"/>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299B620-0D6D-8CEF-FF26-053F5E723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292" y="4765339"/>
            <a:ext cx="1959601" cy="19596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42CBFF4-1EC0-8A3A-1403-FC519BA73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292" y="1919556"/>
            <a:ext cx="1959602" cy="1959602"/>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1">
            <a:extLst>
              <a:ext uri="{FF2B5EF4-FFF2-40B4-BE49-F238E27FC236}">
                <a16:creationId xmlns:a16="http://schemas.microsoft.com/office/drawing/2014/main" id="{16541B73-A85A-3901-34B7-9C1E9B643170}"/>
              </a:ext>
            </a:extLst>
          </p:cNvPr>
          <p:cNvSpPr txBox="1">
            <a:spLocks/>
          </p:cNvSpPr>
          <p:nvPr/>
        </p:nvSpPr>
        <p:spPr>
          <a:xfrm>
            <a:off x="0" y="0"/>
            <a:ext cx="12192000" cy="1080000"/>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sz="3200">
                <a:latin typeface="BIZ UDGothic" panose="020B0400000000000000" pitchFamily="49" charset="-128"/>
                <a:ea typeface="BIZ UDGothic" panose="020B0400000000000000" pitchFamily="49" charset="-128"/>
              </a:rPr>
              <a:t>参考</a:t>
            </a:r>
            <a:r>
              <a:rPr lang="en-US" altLang="ja-JP" sz="3200">
                <a:latin typeface="BIZ UDGothic" panose="020B0400000000000000" pitchFamily="49" charset="-128"/>
                <a:ea typeface="BIZ UDGothic" panose="020B0400000000000000" pitchFamily="49" charset="-128"/>
              </a:rPr>
              <a:t>1-4</a:t>
            </a:r>
            <a:r>
              <a:rPr lang="ja-JP" altLang="en-US" sz="3200">
                <a:latin typeface="BIZ UDGothic" panose="020B0400000000000000" pitchFamily="49" charset="-128"/>
                <a:ea typeface="BIZ UDGothic" panose="020B0400000000000000" pitchFamily="49" charset="-128"/>
              </a:rPr>
              <a:t>：脳しんとうの評価チェックリスト</a:t>
            </a:r>
            <a:r>
              <a:rPr lang="ja-JP" altLang="en-US" sz="2800">
                <a:latin typeface="BIZ UDGothic" panose="020B0400000000000000" pitchFamily="49" charset="-128"/>
                <a:ea typeface="BIZ UDGothic" panose="020B0400000000000000" pitchFamily="49" charset="-128"/>
              </a:rPr>
              <a:t>（シート＆フォーム）</a:t>
            </a:r>
            <a:endParaRPr lang="ja-JP" altLang="en-US" sz="3200">
              <a:latin typeface="BIZ UDGothic" panose="020B0400000000000000" pitchFamily="49" charset="-128"/>
              <a:ea typeface="BIZ UDGothic" panose="020B0400000000000000" pitchFamily="49" charset="-128"/>
            </a:endParaRPr>
          </a:p>
        </p:txBody>
      </p:sp>
      <p:sp>
        <p:nvSpPr>
          <p:cNvPr id="7" name="テキスト ボックス 6">
            <a:hlinkClick r:id="rId4"/>
            <a:extLst>
              <a:ext uri="{FF2B5EF4-FFF2-40B4-BE49-F238E27FC236}">
                <a16:creationId xmlns:a16="http://schemas.microsoft.com/office/drawing/2014/main" id="{64BA7128-D4D8-6994-5BA3-1A06DF649855}"/>
              </a:ext>
            </a:extLst>
          </p:cNvPr>
          <p:cNvSpPr txBox="1"/>
          <p:nvPr/>
        </p:nvSpPr>
        <p:spPr>
          <a:xfrm>
            <a:off x="8557379" y="4411168"/>
            <a:ext cx="3713644" cy="307777"/>
          </a:xfrm>
          <a:prstGeom prst="rect">
            <a:avLst/>
          </a:prstGeom>
          <a:noFill/>
        </p:spPr>
        <p:txBody>
          <a:bodyPr wrap="square">
            <a:spAutoFit/>
          </a:bodyPr>
          <a:lstStyle/>
          <a:p>
            <a:r>
              <a:rPr lang="ja-JP" altLang="en-US" sz="1400" u="sng">
                <a:solidFill>
                  <a:schemeClr val="accent2"/>
                </a:solidFill>
                <a:hlinkClick r:id="rId4">
                  <a:extLst>
                    <a:ext uri="{A12FA001-AC4F-418D-AE19-62706E023703}">
                      <ahyp:hlinkClr xmlns:ahyp="http://schemas.microsoft.com/office/drawing/2018/hyperlinkcolor" val="tx"/>
                    </a:ext>
                  </a:extLst>
                </a:hlinkClick>
              </a:rPr>
              <a:t>https://forms.gle/8TnNSiCe8ct27U8p9</a:t>
            </a:r>
            <a:endParaRPr lang="en-US" altLang="ja-JP" sz="1400" u="sng" dirty="0">
              <a:solidFill>
                <a:schemeClr val="accent2"/>
              </a:solidFill>
            </a:endParaRPr>
          </a:p>
        </p:txBody>
      </p:sp>
      <p:sp>
        <p:nvSpPr>
          <p:cNvPr id="9" name="スライド番号プレースホルダー 3">
            <a:extLst>
              <a:ext uri="{FF2B5EF4-FFF2-40B4-BE49-F238E27FC236}">
                <a16:creationId xmlns:a16="http://schemas.microsoft.com/office/drawing/2014/main" id="{CFF13C06-1965-28FA-32FE-87BEB33565DB}"/>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23</a:t>
            </a:fld>
            <a:endParaRPr kumimoji="1" lang="ja-JP" altLang="en-US">
              <a:latin typeface="BIZ UDGothic" panose="020B0400000000000000" pitchFamily="49" charset="-128"/>
              <a:ea typeface="BIZ UDGothic" panose="020B0400000000000000" pitchFamily="49" charset="-128"/>
            </a:endParaRPr>
          </a:p>
        </p:txBody>
      </p:sp>
      <p:sp>
        <p:nvSpPr>
          <p:cNvPr id="2" name="テキスト ボックス 1">
            <a:extLst>
              <a:ext uri="{FF2B5EF4-FFF2-40B4-BE49-F238E27FC236}">
                <a16:creationId xmlns:a16="http://schemas.microsoft.com/office/drawing/2014/main" id="{7C0CF877-0642-CA59-FB68-AB834DA64AE6}"/>
              </a:ext>
            </a:extLst>
          </p:cNvPr>
          <p:cNvSpPr txBox="1"/>
          <p:nvPr/>
        </p:nvSpPr>
        <p:spPr>
          <a:xfrm>
            <a:off x="8393825" y="674391"/>
            <a:ext cx="3713644" cy="607539"/>
          </a:xfrm>
          <a:prstGeom prst="rect">
            <a:avLst/>
          </a:prstGeom>
          <a:noFill/>
        </p:spPr>
        <p:txBody>
          <a:bodyPr wrap="square">
            <a:spAutoFit/>
          </a:bodyPr>
          <a:lstStyle/>
          <a:p>
            <a:pPr>
              <a:lnSpc>
                <a:spcPct val="120000"/>
              </a:lnSpc>
            </a:pPr>
            <a:r>
              <a:rPr kumimoji="1" lang="ja-JP" altLang="en-US" sz="1600" b="1" dirty="0">
                <a:latin typeface="BIZ UDGothic" panose="020B0400000000000000" pitchFamily="49" charset="-128"/>
                <a:ea typeface="BIZ UDGothic" panose="020B0400000000000000" pitchFamily="49" charset="-128"/>
              </a:rPr>
              <a:t>■「チェックシート</a:t>
            </a:r>
            <a:r>
              <a:rPr lang="ja-JP" altLang="en-US" sz="1600" b="1" dirty="0">
                <a:latin typeface="BIZ UDGothic" panose="020B0400000000000000" pitchFamily="49" charset="-128"/>
                <a:ea typeface="BIZ UDGothic" panose="020B0400000000000000" pitchFamily="49" charset="-128"/>
              </a:rPr>
              <a:t>」</a:t>
            </a:r>
            <a:r>
              <a:rPr kumimoji="1" lang="ja-JP" altLang="en-US" sz="1600" b="1" dirty="0">
                <a:latin typeface="BIZ UDGothic" panose="020B0400000000000000" pitchFamily="49" charset="-128"/>
                <a:ea typeface="BIZ UDGothic" panose="020B0400000000000000" pitchFamily="49" charset="-128"/>
              </a:rPr>
              <a:t>ダウンロード</a:t>
            </a:r>
            <a:endParaRPr kumimoji="1" lang="en-US" altLang="ja-JP" sz="1600" b="1" dirty="0">
              <a:latin typeface="BIZ UDGothic" panose="020B0400000000000000" pitchFamily="49" charset="-128"/>
              <a:ea typeface="BIZ UDGothic" panose="020B0400000000000000" pitchFamily="49" charset="-128"/>
            </a:endParaRPr>
          </a:p>
          <a:p>
            <a:pPr>
              <a:lnSpc>
                <a:spcPct val="120000"/>
              </a:lnSpc>
            </a:pPr>
            <a:r>
              <a:rPr lang="ja-JP" altLang="en-US" sz="1400" dirty="0">
                <a:latin typeface="BIZ UDGothic" panose="020B0400000000000000" pitchFamily="49" charset="-128"/>
                <a:ea typeface="BIZ UDGothic" panose="020B0400000000000000" pitchFamily="49" charset="-128"/>
              </a:rPr>
              <a:t>　</a:t>
            </a:r>
            <a:r>
              <a:rPr lang="ja-JP" altLang="en-US" sz="1400" spc="-150" dirty="0">
                <a:latin typeface="BIZ UDGothic" panose="020B0400000000000000" pitchFamily="49" charset="-128"/>
                <a:ea typeface="BIZ UDGothic" panose="020B0400000000000000" pitchFamily="49" charset="-128"/>
              </a:rPr>
              <a:t>以下からＰＤＦがダウンロードができます。</a:t>
            </a:r>
          </a:p>
        </p:txBody>
      </p:sp>
      <p:sp>
        <p:nvSpPr>
          <p:cNvPr id="8" name="テキスト ボックス 7">
            <a:hlinkClick r:id="rId5"/>
            <a:extLst>
              <a:ext uri="{FF2B5EF4-FFF2-40B4-BE49-F238E27FC236}">
                <a16:creationId xmlns:a16="http://schemas.microsoft.com/office/drawing/2014/main" id="{325F5BD7-CE45-4B5A-BE57-E0355AACDE51}"/>
              </a:ext>
            </a:extLst>
          </p:cNvPr>
          <p:cNvSpPr txBox="1"/>
          <p:nvPr/>
        </p:nvSpPr>
        <p:spPr>
          <a:xfrm>
            <a:off x="8557379" y="1241791"/>
            <a:ext cx="3557468" cy="738664"/>
          </a:xfrm>
          <a:prstGeom prst="rect">
            <a:avLst/>
          </a:prstGeom>
          <a:noFill/>
        </p:spPr>
        <p:txBody>
          <a:bodyPr wrap="square">
            <a:spAutoFit/>
          </a:bodyPr>
          <a:lstStyle/>
          <a:p>
            <a:r>
              <a:rPr lang="en-US" altLang="ja-JP" sz="1400" u="sng" dirty="0">
                <a:solidFill>
                  <a:schemeClr val="accent2"/>
                </a:solidFill>
              </a:rPr>
              <a:t>https://</a:t>
            </a:r>
            <a:r>
              <a:rPr lang="en-US" altLang="ja-JP" sz="1400" u="sng" dirty="0" err="1">
                <a:solidFill>
                  <a:schemeClr val="accent2"/>
                </a:solidFill>
              </a:rPr>
              <a:t>www.kendo.or.jp</a:t>
            </a:r>
            <a:r>
              <a:rPr lang="en-US" altLang="ja-JP" sz="1400" u="sng" dirty="0">
                <a:solidFill>
                  <a:schemeClr val="accent2"/>
                </a:solidFill>
              </a:rPr>
              <a:t>/wp/wp-content/uploads/2025/03/kendo-concussion-checklist_2025.pdf</a:t>
            </a:r>
          </a:p>
        </p:txBody>
      </p:sp>
      <p:sp>
        <p:nvSpPr>
          <p:cNvPr id="10" name="テキスト ボックス 9">
            <a:extLst>
              <a:ext uri="{FF2B5EF4-FFF2-40B4-BE49-F238E27FC236}">
                <a16:creationId xmlns:a16="http://schemas.microsoft.com/office/drawing/2014/main" id="{48E86260-082E-1C3D-ED75-5676726C281A}"/>
              </a:ext>
            </a:extLst>
          </p:cNvPr>
          <p:cNvSpPr txBox="1"/>
          <p:nvPr/>
        </p:nvSpPr>
        <p:spPr>
          <a:xfrm>
            <a:off x="8401203" y="3858736"/>
            <a:ext cx="3713644" cy="607539"/>
          </a:xfrm>
          <a:prstGeom prst="rect">
            <a:avLst/>
          </a:prstGeom>
          <a:noFill/>
        </p:spPr>
        <p:txBody>
          <a:bodyPr wrap="square">
            <a:spAutoFit/>
          </a:bodyPr>
          <a:lstStyle/>
          <a:p>
            <a:pPr>
              <a:lnSpc>
                <a:spcPct val="120000"/>
              </a:lnSpc>
            </a:pPr>
            <a:r>
              <a:rPr kumimoji="1" lang="ja-JP" altLang="en-US" sz="1600" b="1" dirty="0">
                <a:latin typeface="BIZ UDGothic" panose="020B0400000000000000" pitchFamily="49" charset="-128"/>
                <a:ea typeface="BIZ UDGothic" panose="020B0400000000000000" pitchFamily="49" charset="-128"/>
              </a:rPr>
              <a:t>■「チェックリスト</a:t>
            </a:r>
            <a:r>
              <a:rPr lang="ja-JP" altLang="en-US" sz="1600" b="1" dirty="0">
                <a:latin typeface="BIZ UDGothic" panose="020B0400000000000000" pitchFamily="49" charset="-128"/>
                <a:ea typeface="BIZ UDGothic" panose="020B0400000000000000" pitchFamily="49" charset="-128"/>
              </a:rPr>
              <a:t>」</a:t>
            </a:r>
            <a:r>
              <a:rPr kumimoji="1" lang="ja-JP" altLang="en-US" sz="1600" b="1" dirty="0">
                <a:latin typeface="BIZ UDGothic" panose="020B0400000000000000" pitchFamily="49" charset="-128"/>
                <a:ea typeface="BIZ UDGothic" panose="020B0400000000000000" pitchFamily="49" charset="-128"/>
              </a:rPr>
              <a:t>フォーム版</a:t>
            </a:r>
            <a:endParaRPr kumimoji="1" lang="en-US" altLang="ja-JP" sz="1600" b="1" dirty="0">
              <a:latin typeface="BIZ UDGothic" panose="020B0400000000000000" pitchFamily="49" charset="-128"/>
              <a:ea typeface="BIZ UDGothic" panose="020B0400000000000000" pitchFamily="49" charset="-128"/>
            </a:endParaRPr>
          </a:p>
          <a:p>
            <a:pPr>
              <a:lnSpc>
                <a:spcPct val="120000"/>
              </a:lnSpc>
            </a:pPr>
            <a:r>
              <a:rPr lang="en-US" altLang="ja-JP" sz="1400" dirty="0">
                <a:latin typeface="BIZ UDGothic" panose="020B0400000000000000" pitchFamily="49" charset="-128"/>
                <a:ea typeface="BIZ UDGothic" panose="020B0400000000000000" pitchFamily="49" charset="-128"/>
              </a:rPr>
              <a:t> </a:t>
            </a:r>
            <a:r>
              <a:rPr lang="ja-JP" altLang="en-US" sz="1400" spc="-150" dirty="0">
                <a:latin typeface="BIZ UDGothic" panose="020B0400000000000000" pitchFamily="49" charset="-128"/>
                <a:ea typeface="BIZ UDGothic" panose="020B0400000000000000" pitchFamily="49" charset="-128"/>
              </a:rPr>
              <a:t>以下でｗｅｂフォームでのチェックができます。</a:t>
            </a:r>
          </a:p>
        </p:txBody>
      </p:sp>
      <p:sp>
        <p:nvSpPr>
          <p:cNvPr id="4" name="テキスト ボックス 3">
            <a:extLst>
              <a:ext uri="{FF2B5EF4-FFF2-40B4-BE49-F238E27FC236}">
                <a16:creationId xmlns:a16="http://schemas.microsoft.com/office/drawing/2014/main" id="{FD974FCC-3AAC-737A-4A4F-46F5E37CD6F6}"/>
              </a:ext>
            </a:extLst>
          </p:cNvPr>
          <p:cNvSpPr txBox="1"/>
          <p:nvPr/>
        </p:nvSpPr>
        <p:spPr>
          <a:xfrm>
            <a:off x="104573" y="596179"/>
            <a:ext cx="3713644" cy="338554"/>
          </a:xfrm>
          <a:prstGeom prst="rect">
            <a:avLst/>
          </a:prstGeom>
          <a:noFill/>
        </p:spPr>
        <p:txBody>
          <a:bodyPr wrap="square">
            <a:spAutoFit/>
          </a:bodyPr>
          <a:lstStyle/>
          <a:p>
            <a:r>
              <a:rPr kumimoji="1" lang="ja-JP" altLang="en-US" sz="1600" b="1">
                <a:latin typeface="BIZ UDGothic" panose="020B0400000000000000" pitchFamily="49" charset="-128"/>
                <a:ea typeface="BIZ UDGothic" panose="020B0400000000000000" pitchFamily="49" charset="-128"/>
              </a:rPr>
              <a:t>「チェックシート</a:t>
            </a:r>
            <a:r>
              <a:rPr lang="ja-JP" altLang="en-US" sz="1600" b="1">
                <a:latin typeface="BIZ UDGothic" panose="020B0400000000000000" pitchFamily="49" charset="-128"/>
                <a:ea typeface="BIZ UDGothic" panose="020B0400000000000000" pitchFamily="49" charset="-128"/>
              </a:rPr>
              <a:t>」</a:t>
            </a:r>
            <a:endParaRPr lang="ja-JP" altLang="en-US" sz="1600">
              <a:latin typeface="BIZ UDGothic" panose="020B0400000000000000" pitchFamily="49" charset="-128"/>
              <a:ea typeface="BIZ UDGothic" panose="020B0400000000000000" pitchFamily="49" charset="-128"/>
            </a:endParaRPr>
          </a:p>
        </p:txBody>
      </p:sp>
      <p:pic>
        <p:nvPicPr>
          <p:cNvPr id="16" name="図 15" descr="テキスト&#10;&#10;AI によって生成されたコンテンツは間違っている可能性があります。">
            <a:extLst>
              <a:ext uri="{FF2B5EF4-FFF2-40B4-BE49-F238E27FC236}">
                <a16:creationId xmlns:a16="http://schemas.microsoft.com/office/drawing/2014/main" id="{083D7969-0D2B-7643-B8A3-EA2B6169C1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142" y="974049"/>
            <a:ext cx="3850521" cy="5662531"/>
          </a:xfrm>
          <a:prstGeom prst="rect">
            <a:avLst/>
          </a:prstGeom>
          <a:ln>
            <a:solidFill>
              <a:schemeClr val="tx1">
                <a:lumMod val="50000"/>
                <a:lumOff val="50000"/>
              </a:schemeClr>
            </a:solidFill>
          </a:ln>
        </p:spPr>
      </p:pic>
      <p:pic>
        <p:nvPicPr>
          <p:cNvPr id="19" name="図 18"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1571D1CB-D118-FF1E-A80D-9DCA0E7856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5614" y="969736"/>
            <a:ext cx="4067451" cy="5662531"/>
          </a:xfrm>
          <a:prstGeom prst="rect">
            <a:avLst/>
          </a:prstGeom>
          <a:ln>
            <a:solidFill>
              <a:schemeClr val="tx1">
                <a:lumMod val="50000"/>
                <a:lumOff val="50000"/>
              </a:schemeClr>
            </a:solidFill>
          </a:ln>
        </p:spPr>
      </p:pic>
    </p:spTree>
    <p:extLst>
      <p:ext uri="{BB962C8B-B14F-4D97-AF65-F5344CB8AC3E}">
        <p14:creationId xmlns:p14="http://schemas.microsoft.com/office/powerpoint/2010/main" val="357395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947FA8D5-F83E-1B47-3822-0CB22A43B6A5}"/>
              </a:ext>
            </a:extLst>
          </p:cNvPr>
          <p:cNvSpPr/>
          <p:nvPr/>
        </p:nvSpPr>
        <p:spPr>
          <a:xfrm>
            <a:off x="428625" y="3930557"/>
            <a:ext cx="11334749" cy="2384538"/>
          </a:xfrm>
          <a:prstGeom prst="roundRect">
            <a:avLst>
              <a:gd name="adj" fmla="val 9581"/>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ステージ</a:t>
            </a: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1</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：症状が消失するまで安静（</a:t>
            </a:r>
            <a:r>
              <a:rPr lang="ja-JP" altLang="en-US" sz="2200">
                <a:solidFill>
                  <a:prstClr val="black"/>
                </a:solidFill>
                <a:latin typeface="BIZ UDGothic" panose="020B0400000000000000" pitchFamily="49" charset="-128"/>
                <a:ea typeface="BIZ UDGothic" panose="020B0400000000000000" pitchFamily="49" charset="-128"/>
              </a:rPr>
              <a:t>心身の</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静養、日常生活は維持）</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ステージ</a:t>
            </a: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2</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：軽い有酸素運動（ウォーキングなど）</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ステージ</a:t>
            </a: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3</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a:t>
            </a:r>
            <a:r>
              <a:rPr lang="ja-JP" altLang="en-US" sz="2200">
                <a:solidFill>
                  <a:prstClr val="black"/>
                </a:solidFill>
                <a:latin typeface="BIZ UDGothic" panose="020B0400000000000000" pitchFamily="49" charset="-128"/>
                <a:ea typeface="BIZ UDGothic" panose="020B0400000000000000" pitchFamily="49" charset="-128"/>
              </a:rPr>
              <a:t>稽古</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の準備運動</a:t>
            </a:r>
            <a:r>
              <a:rPr lang="ja-JP" altLang="en-US" sz="2200">
                <a:solidFill>
                  <a:prstClr val="black"/>
                </a:solidFill>
                <a:latin typeface="BIZ UDGothic" panose="020B0400000000000000" pitchFamily="49" charset="-128"/>
                <a:ea typeface="BIZ UDGothic" panose="020B0400000000000000" pitchFamily="49" charset="-128"/>
              </a:rPr>
              <a:t>（軽いジョギング、素振りなど）</a:t>
            </a:r>
            <a:endPar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ステージ</a:t>
            </a: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4</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：体のコンタクトがない</a:t>
            </a:r>
            <a:r>
              <a:rPr lang="ja-JP" altLang="en-US" sz="2200">
                <a:solidFill>
                  <a:prstClr val="black"/>
                </a:solidFill>
                <a:latin typeface="BIZ UDGothic" panose="020B0400000000000000" pitchFamily="49" charset="-128"/>
                <a:ea typeface="BIZ UDGothic" panose="020B0400000000000000" pitchFamily="49" charset="-128"/>
              </a:rPr>
              <a:t>稽古</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（体当たりの無い基本打ちなど）</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ステージ</a:t>
            </a: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5</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a:t>
            </a:r>
            <a:r>
              <a:rPr lang="ja-JP" altLang="en-US" sz="2200">
                <a:solidFill>
                  <a:prstClr val="black"/>
                </a:solidFill>
                <a:latin typeface="BIZ UDGothic" panose="020B0400000000000000" pitchFamily="49" charset="-128"/>
                <a:ea typeface="BIZ UDGothic" panose="020B0400000000000000" pitchFamily="49" charset="-128"/>
              </a:rPr>
              <a:t>医師による評価後に</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フルコンタクトの練習（体当たりを入れた稽古など）</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 </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ステージ</a:t>
            </a:r>
            <a:r>
              <a:rPr kumimoji="1" lang="en-US" altLang="ja-JP" sz="22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6</a:t>
            </a:r>
            <a:r>
              <a:rPr kumimoji="1" lang="ja-JP" altLang="en-US" sz="2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：制限なく稽古・試合に復帰</a:t>
            </a:r>
          </a:p>
        </p:txBody>
      </p:sp>
      <p:sp>
        <p:nvSpPr>
          <p:cNvPr id="2" name="タイトル 1">
            <a:extLst>
              <a:ext uri="{FF2B5EF4-FFF2-40B4-BE49-F238E27FC236}">
                <a16:creationId xmlns:a16="http://schemas.microsoft.com/office/drawing/2014/main" id="{EB26E301-D079-48C2-1D3F-03F92B59C949}"/>
              </a:ext>
            </a:extLst>
          </p:cNvPr>
          <p:cNvSpPr>
            <a:spLocks noGrp="1"/>
          </p:cNvSpPr>
          <p:nvPr>
            <p:ph type="title"/>
          </p:nvPr>
        </p:nvSpPr>
        <p:spPr>
          <a:xfrm>
            <a:off x="0" y="1440"/>
            <a:ext cx="12192000" cy="1080000"/>
          </a:xfrm>
          <a:noFill/>
          <a:ln>
            <a:noFill/>
          </a:ln>
        </p:spPr>
        <p:txBody>
          <a:bodyPr anchor="t">
            <a:normAutofit/>
          </a:bodyPr>
          <a:lstStyle/>
          <a:p>
            <a:r>
              <a:rPr lang="ja-JP" altLang="en-US" b="1">
                <a:latin typeface="BIZ UDGothic" panose="020B0400000000000000" pitchFamily="49" charset="-128"/>
                <a:ea typeface="BIZ UDGothic" panose="020B0400000000000000" pitchFamily="49" charset="-128"/>
              </a:rPr>
              <a:t>参考</a:t>
            </a:r>
            <a:r>
              <a:rPr lang="en-US" altLang="ja-JP">
                <a:latin typeface="BIZ UDGothic" panose="020B0400000000000000" pitchFamily="49" charset="-128"/>
                <a:ea typeface="BIZ UDGothic" panose="020B0400000000000000" pitchFamily="49" charset="-128"/>
              </a:rPr>
              <a:t>2</a:t>
            </a:r>
            <a:r>
              <a:rPr lang="ja-JP" altLang="en-US">
                <a:latin typeface="BIZ UDGothic" panose="020B0400000000000000" pitchFamily="49" charset="-128"/>
                <a:ea typeface="BIZ UDGothic" panose="020B0400000000000000" pitchFamily="49" charset="-128"/>
              </a:rPr>
              <a:t>：</a:t>
            </a:r>
            <a:r>
              <a:rPr lang="ja-JP" altLang="en-US" b="1" spc="-150">
                <a:latin typeface="BIZ UDGothic" panose="020B0400000000000000" pitchFamily="49" charset="-128"/>
                <a:ea typeface="BIZ UDGothic" panose="020B0400000000000000" pitchFamily="49" charset="-128"/>
              </a:rPr>
              <a:t>脳しんとう後の稽古・試合</a:t>
            </a:r>
            <a:r>
              <a:rPr kumimoji="1" lang="ja-JP" altLang="en-US" b="1" spc="-150">
                <a:latin typeface="BIZ UDGothic" panose="020B0400000000000000" pitchFamily="49" charset="-128"/>
                <a:ea typeface="BIZ UDGothic" panose="020B0400000000000000" pitchFamily="49" charset="-128"/>
              </a:rPr>
              <a:t>への復帰</a:t>
            </a:r>
          </a:p>
        </p:txBody>
      </p:sp>
      <p:sp>
        <p:nvSpPr>
          <p:cNvPr id="3" name="コンテンツ プレースホルダー 2">
            <a:extLst>
              <a:ext uri="{FF2B5EF4-FFF2-40B4-BE49-F238E27FC236}">
                <a16:creationId xmlns:a16="http://schemas.microsoft.com/office/drawing/2014/main" id="{A738DB56-DC1C-DB5D-F249-9232CED43029}"/>
              </a:ext>
            </a:extLst>
          </p:cNvPr>
          <p:cNvSpPr>
            <a:spLocks noGrp="1"/>
          </p:cNvSpPr>
          <p:nvPr>
            <p:ph idx="1"/>
          </p:nvPr>
        </p:nvSpPr>
        <p:spPr>
          <a:xfrm>
            <a:off x="257175" y="1128089"/>
            <a:ext cx="11782425" cy="3759640"/>
          </a:xfrm>
        </p:spPr>
        <p:txBody>
          <a:bodyPr>
            <a:normAutofit/>
          </a:bodyPr>
          <a:lstStyle/>
          <a:p>
            <a:pPr>
              <a:lnSpc>
                <a:spcPct val="100000"/>
              </a:lnSpc>
              <a:spcBef>
                <a:spcPts val="0"/>
              </a:spcBef>
              <a:spcAft>
                <a:spcPts val="1200"/>
              </a:spcAft>
            </a:pPr>
            <a:r>
              <a:rPr lang="ja-JP" altLang="en-US" b="1" u="sng" spc="-150">
                <a:solidFill>
                  <a:srgbClr val="C00000"/>
                </a:solidFill>
                <a:latin typeface="BIZ UDGothic" panose="020B0400000000000000" pitchFamily="49" charset="-128"/>
                <a:ea typeface="BIZ UDGothic" panose="020B0400000000000000" pitchFamily="49" charset="-128"/>
              </a:rPr>
              <a:t>脳しんとう</a:t>
            </a:r>
            <a:r>
              <a:rPr lang="en-US" altLang="ja-JP" b="1" u="sng" spc="-150" dirty="0">
                <a:solidFill>
                  <a:srgbClr val="C00000"/>
                </a:solidFill>
                <a:latin typeface="BIZ UDGothic" panose="020B0400000000000000" pitchFamily="49" charset="-128"/>
                <a:ea typeface="BIZ UDGothic" panose="020B0400000000000000" pitchFamily="49" charset="-128"/>
              </a:rPr>
              <a:t>(</a:t>
            </a:r>
            <a:r>
              <a:rPr lang="ja-JP" altLang="en-US" b="1" u="sng" spc="-150">
                <a:solidFill>
                  <a:srgbClr val="C00000"/>
                </a:solidFill>
                <a:latin typeface="BIZ UDGothic" panose="020B0400000000000000" pitchFamily="49" charset="-128"/>
                <a:ea typeface="BIZ UDGothic" panose="020B0400000000000000" pitchFamily="49" charset="-128"/>
              </a:rPr>
              <a:t>疑い</a:t>
            </a:r>
            <a:r>
              <a:rPr lang="en-US" altLang="ja-JP" b="1" u="sng" spc="-150" dirty="0">
                <a:solidFill>
                  <a:srgbClr val="C00000"/>
                </a:solidFill>
                <a:latin typeface="BIZ UDGothic" panose="020B0400000000000000" pitchFamily="49" charset="-128"/>
                <a:ea typeface="BIZ UDGothic" panose="020B0400000000000000" pitchFamily="49" charset="-128"/>
              </a:rPr>
              <a:t>)</a:t>
            </a:r>
            <a:r>
              <a:rPr lang="ja-JP" altLang="en-US" b="1" u="sng" spc="-150">
                <a:solidFill>
                  <a:srgbClr val="C00000"/>
                </a:solidFill>
                <a:latin typeface="BIZ UDGothic" panose="020B0400000000000000" pitchFamily="49" charset="-128"/>
                <a:ea typeface="BIZ UDGothic" panose="020B0400000000000000" pitchFamily="49" charset="-128"/>
              </a:rPr>
              <a:t>の場合、</a:t>
            </a:r>
            <a:r>
              <a:rPr kumimoji="1" lang="ja-JP" altLang="en-US" b="1" u="sng" spc="-150">
                <a:solidFill>
                  <a:srgbClr val="C00000"/>
                </a:solidFill>
                <a:latin typeface="BIZ UDGothic" panose="020B0400000000000000" pitchFamily="49" charset="-128"/>
                <a:ea typeface="BIZ UDGothic" panose="020B0400000000000000" pitchFamily="49" charset="-128"/>
              </a:rPr>
              <a:t>受傷当日は</a:t>
            </a:r>
            <a:r>
              <a:rPr lang="ja-JP" altLang="en-US" b="1" u="sng" spc="-150">
                <a:solidFill>
                  <a:srgbClr val="C00000"/>
                </a:solidFill>
                <a:latin typeface="BIZ UDGothic" panose="020B0400000000000000" pitchFamily="49" charset="-128"/>
                <a:ea typeface="BIZ UDGothic" panose="020B0400000000000000" pitchFamily="49" charset="-128"/>
              </a:rPr>
              <a:t>稽古・試合</a:t>
            </a:r>
            <a:r>
              <a:rPr kumimoji="1" lang="ja-JP" altLang="en-US" b="1" u="sng" spc="-150">
                <a:solidFill>
                  <a:srgbClr val="C00000"/>
                </a:solidFill>
                <a:latin typeface="BIZ UDGothic" panose="020B0400000000000000" pitchFamily="49" charset="-128"/>
                <a:ea typeface="BIZ UDGothic" panose="020B0400000000000000" pitchFamily="49" charset="-128"/>
              </a:rPr>
              <a:t>に復帰</a:t>
            </a:r>
            <a:r>
              <a:rPr lang="ja-JP" altLang="en-US" b="1" u="sng" spc="-150">
                <a:solidFill>
                  <a:srgbClr val="C00000"/>
                </a:solidFill>
                <a:latin typeface="BIZ UDGothic" panose="020B0400000000000000" pitchFamily="49" charset="-128"/>
                <a:ea typeface="BIZ UDGothic" panose="020B0400000000000000" pitchFamily="49" charset="-128"/>
              </a:rPr>
              <a:t>してはいけません</a:t>
            </a:r>
            <a:endParaRPr kumimoji="1" lang="en-US" altLang="ja-JP" b="1" u="sng" spc="-150" dirty="0">
              <a:solidFill>
                <a:srgbClr val="C00000"/>
              </a:solidFill>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spc="-150">
                <a:latin typeface="BIZ UDGothic" panose="020B0400000000000000" pitchFamily="49" charset="-128"/>
                <a:ea typeface="BIZ UDGothic" panose="020B0400000000000000" pitchFamily="49" charset="-128"/>
              </a:rPr>
              <a:t>稽古・試合に戻る場合は、</a:t>
            </a:r>
            <a:r>
              <a:rPr lang="ja-JP" altLang="en-US" b="1" spc="-150">
                <a:latin typeface="BIZ UDGothic" panose="020B0400000000000000" pitchFamily="49" charset="-128"/>
                <a:ea typeface="BIZ UDGothic" panose="020B0400000000000000" pitchFamily="49" charset="-128"/>
              </a:rPr>
              <a:t>段階的に運動負荷を高めて、症状の再発がないことを確かめていく</a:t>
            </a:r>
            <a:r>
              <a:rPr lang="ja-JP" altLang="en-US" spc="-150">
                <a:latin typeface="BIZ UDGothic" panose="020B0400000000000000" pitchFamily="49" charset="-128"/>
                <a:ea typeface="BIZ UDGothic" panose="020B0400000000000000" pitchFamily="49" charset="-128"/>
              </a:rPr>
              <a:t>ことが望ましい（例：以下のステージ</a:t>
            </a:r>
            <a:r>
              <a:rPr lang="en-US" altLang="ja-JP" spc="-150" dirty="0">
                <a:latin typeface="BIZ UDGothic" panose="020B0400000000000000" pitchFamily="49" charset="-128"/>
                <a:ea typeface="BIZ UDGothic" panose="020B0400000000000000" pitchFamily="49" charset="-128"/>
              </a:rPr>
              <a:t>1</a:t>
            </a:r>
            <a:r>
              <a:rPr lang="ja-JP" altLang="en-US" spc="-150">
                <a:latin typeface="BIZ UDGothic" panose="020B0400000000000000" pitchFamily="49" charset="-128"/>
                <a:ea typeface="BIZ UDGothic" panose="020B0400000000000000" pitchFamily="49" charset="-128"/>
              </a:rPr>
              <a:t>～</a:t>
            </a:r>
            <a:r>
              <a:rPr lang="en-US" altLang="ja-JP" spc="-150" dirty="0">
                <a:latin typeface="BIZ UDGothic" panose="020B0400000000000000" pitchFamily="49" charset="-128"/>
                <a:ea typeface="BIZ UDGothic" panose="020B0400000000000000" pitchFamily="49" charset="-128"/>
              </a:rPr>
              <a:t>6</a:t>
            </a:r>
            <a:r>
              <a:rPr lang="ja-JP" altLang="en-US" spc="-150">
                <a:latin typeface="BIZ UDGothic" panose="020B0400000000000000" pitchFamily="49" charset="-128"/>
                <a:ea typeface="BIZ UDGothic" panose="020B0400000000000000" pitchFamily="49" charset="-128"/>
              </a:rPr>
              <a:t>）</a:t>
            </a:r>
            <a:endParaRPr lang="en-US" altLang="ja-JP" spc="-150" dirty="0">
              <a:latin typeface="BIZ UDGothic" panose="020B0400000000000000" pitchFamily="49" charset="-128"/>
              <a:ea typeface="BIZ UDGothic" panose="020B0400000000000000" pitchFamily="49" charset="-128"/>
            </a:endParaRPr>
          </a:p>
          <a:p>
            <a:pPr>
              <a:lnSpc>
                <a:spcPct val="110000"/>
              </a:lnSpc>
              <a:spcBef>
                <a:spcPts val="0"/>
              </a:spcBef>
              <a:spcAft>
                <a:spcPts val="1200"/>
              </a:spcAft>
            </a:pPr>
            <a:r>
              <a:rPr lang="ja-JP" altLang="en-US" spc="-150">
                <a:latin typeface="BIZ UDGothic" panose="020B0400000000000000" pitchFamily="49" charset="-128"/>
                <a:ea typeface="BIZ UDGothic" panose="020B0400000000000000" pitchFamily="49" charset="-128"/>
              </a:rPr>
              <a:t>各ステージで少なくとも</a:t>
            </a:r>
            <a:r>
              <a:rPr lang="en-US" altLang="ja-JP" spc="-150" dirty="0">
                <a:latin typeface="BIZ UDGothic" panose="020B0400000000000000" pitchFamily="49" charset="-128"/>
                <a:ea typeface="BIZ UDGothic" panose="020B0400000000000000" pitchFamily="49" charset="-128"/>
              </a:rPr>
              <a:t>1</a:t>
            </a:r>
            <a:r>
              <a:rPr lang="ja-JP" altLang="en-US" spc="-150">
                <a:latin typeface="BIZ UDGothic" panose="020B0400000000000000" pitchFamily="49" charset="-128"/>
                <a:ea typeface="BIZ UDGothic" panose="020B0400000000000000" pitchFamily="49" charset="-128"/>
              </a:rPr>
              <a:t>日</a:t>
            </a:r>
            <a:r>
              <a:rPr lang="en-US" altLang="ja-JP" spc="-150" dirty="0">
                <a:latin typeface="BIZ UDGothic" panose="020B0400000000000000" pitchFamily="49" charset="-128"/>
                <a:ea typeface="BIZ UDGothic" panose="020B0400000000000000" pitchFamily="49" charset="-128"/>
              </a:rPr>
              <a:t>(24</a:t>
            </a:r>
            <a:r>
              <a:rPr lang="ja-JP" altLang="en-US" spc="-150">
                <a:latin typeface="BIZ UDGothic" panose="020B0400000000000000" pitchFamily="49" charset="-128"/>
                <a:ea typeface="BIZ UDGothic" panose="020B0400000000000000" pitchFamily="49" charset="-128"/>
              </a:rPr>
              <a:t>時間</a:t>
            </a:r>
            <a:r>
              <a:rPr lang="en-US" altLang="ja-JP" spc="-150" dirty="0">
                <a:latin typeface="BIZ UDGothic" panose="020B0400000000000000" pitchFamily="49" charset="-128"/>
                <a:ea typeface="BIZ UDGothic" panose="020B0400000000000000" pitchFamily="49" charset="-128"/>
              </a:rPr>
              <a:t>)</a:t>
            </a:r>
            <a:r>
              <a:rPr lang="ja-JP" altLang="en-US" spc="-150">
                <a:latin typeface="BIZ UDGothic" panose="020B0400000000000000" pitchFamily="49" charset="-128"/>
                <a:ea typeface="BIZ UDGothic" panose="020B0400000000000000" pitchFamily="49" charset="-128"/>
              </a:rPr>
              <a:t>は経過をみて、症状が再発する場合は</a:t>
            </a:r>
            <a:r>
              <a:rPr lang="en-US" altLang="ja-JP" spc="-150" dirty="0">
                <a:latin typeface="BIZ UDGothic" panose="020B0400000000000000" pitchFamily="49" charset="-128"/>
                <a:ea typeface="BIZ UDGothic" panose="020B0400000000000000" pitchFamily="49" charset="-128"/>
              </a:rPr>
              <a:t> </a:t>
            </a:r>
            <a:r>
              <a:rPr lang="ja-JP" altLang="en-US" spc="-150">
                <a:latin typeface="BIZ UDGothic" panose="020B0400000000000000" pitchFamily="49" charset="-128"/>
                <a:ea typeface="BIZ UDGothic" panose="020B0400000000000000" pitchFamily="49" charset="-128"/>
              </a:rPr>
              <a:t>ステージの調整を行う（</a:t>
            </a:r>
            <a:r>
              <a:rPr lang="ja-JP" altLang="en-US" b="1" spc="-150">
                <a:latin typeface="BIZ UDGothic" panose="020B0400000000000000" pitchFamily="49" charset="-128"/>
                <a:ea typeface="BIZ UDGothic" panose="020B0400000000000000" pitchFamily="49" charset="-128"/>
              </a:rPr>
              <a:t>トレーナーや医療者と相談しながら</a:t>
            </a:r>
            <a:r>
              <a:rPr lang="ja-JP" altLang="en-US" spc="-150">
                <a:latin typeface="BIZ UDGothic" panose="020B0400000000000000" pitchFamily="49" charset="-128"/>
                <a:ea typeface="BIZ UDGothic" panose="020B0400000000000000" pitchFamily="49" charset="-128"/>
              </a:rPr>
              <a:t>）</a:t>
            </a:r>
            <a:endParaRPr lang="en-US" altLang="ja-JP" spc="-150" dirty="0">
              <a:latin typeface="BIZ UDGothic" panose="020B0400000000000000" pitchFamily="49" charset="-128"/>
              <a:ea typeface="BIZ UDGothic" panose="020B0400000000000000" pitchFamily="49" charset="-128"/>
            </a:endParaRPr>
          </a:p>
        </p:txBody>
      </p:sp>
      <p:sp>
        <p:nvSpPr>
          <p:cNvPr id="7" name="スライド番号プレースホルダー 3">
            <a:extLst>
              <a:ext uri="{FF2B5EF4-FFF2-40B4-BE49-F238E27FC236}">
                <a16:creationId xmlns:a16="http://schemas.microsoft.com/office/drawing/2014/main" id="{469ACC71-F601-C732-9B06-E12A614D6504}"/>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24</a:t>
            </a:fld>
            <a:endParaRPr kumimoji="1" lang="ja-JP" altLang="en-US">
              <a:latin typeface="BIZ UDGothic" panose="020B0400000000000000" pitchFamily="49" charset="-128"/>
              <a:ea typeface="BIZ UDGothic" panose="020B0400000000000000" pitchFamily="49" charset="-128"/>
            </a:endParaRPr>
          </a:p>
        </p:txBody>
      </p:sp>
      <p:sp>
        <p:nvSpPr>
          <p:cNvPr id="6" name="テキスト ボックス 5">
            <a:extLst>
              <a:ext uri="{FF2B5EF4-FFF2-40B4-BE49-F238E27FC236}">
                <a16:creationId xmlns:a16="http://schemas.microsoft.com/office/drawing/2014/main" id="{EBA18C5A-FA8E-0B87-E330-5F5B4313C8D8}"/>
              </a:ext>
            </a:extLst>
          </p:cNvPr>
          <p:cNvSpPr txBox="1"/>
          <p:nvPr/>
        </p:nvSpPr>
        <p:spPr>
          <a:xfrm>
            <a:off x="2876203" y="6403221"/>
            <a:ext cx="87549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日本臨床スポーツ医学会脳神経外科部会</a:t>
            </a:r>
            <a:r>
              <a:rPr lang="ja-JP" altLang="en-US" sz="1200">
                <a:solidFill>
                  <a:prstClr val="black"/>
                </a:solidFill>
                <a:latin typeface="BIZ UDGothic" panose="020B0400000000000000" pitchFamily="49" charset="-128"/>
                <a:ea typeface="BIZ UDGothic" panose="020B0400000000000000" pitchFamily="49" charset="-128"/>
              </a:rPr>
              <a:t>　</a:t>
            </a:r>
            <a:r>
              <a:rPr kumimoji="1" lang="en-US" altLang="ja-JP" sz="1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https://www.rinspo.jp/files/proposal_20-2_130306.pdf</a:t>
            </a:r>
            <a:r>
              <a:rPr kumimoji="1" lang="ja-JP" altLang="en-US" sz="12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　を参考に一部改訂</a:t>
            </a:r>
          </a:p>
        </p:txBody>
      </p:sp>
    </p:spTree>
    <p:extLst>
      <p:ext uri="{BB962C8B-B14F-4D97-AF65-F5344CB8AC3E}">
        <p14:creationId xmlns:p14="http://schemas.microsoft.com/office/powerpoint/2010/main" val="283367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AA553E0-6D2B-2D97-9BB8-1F77D45FA2D8}"/>
              </a:ext>
            </a:extLst>
          </p:cNvPr>
          <p:cNvSpPr>
            <a:spLocks noGrp="1"/>
          </p:cNvSpPr>
          <p:nvPr>
            <p:ph type="title"/>
          </p:nvPr>
        </p:nvSpPr>
        <p:spPr>
          <a:xfrm>
            <a:off x="641684" y="1709738"/>
            <a:ext cx="11550316" cy="2879725"/>
          </a:xfrm>
          <a:noFill/>
        </p:spPr>
        <p:txBody>
          <a:bodyPr anchor="b">
            <a:normAutofit/>
          </a:bodyPr>
          <a:lstStyle/>
          <a:p>
            <a:r>
              <a:rPr lang="en-US" altLang="ja-JP" sz="6000" dirty="0">
                <a:latin typeface="BIZ UDGothic" panose="020B0400000000000000" pitchFamily="49" charset="-128"/>
                <a:ea typeface="BIZ UDGothic" panose="020B0400000000000000" pitchFamily="49" charset="-128"/>
              </a:rPr>
              <a:t>I</a:t>
            </a:r>
            <a:r>
              <a:rPr lang="ja-JP" altLang="en-US" sz="6000">
                <a:latin typeface="BIZ UDGothic" panose="020B0400000000000000" pitchFamily="49" charset="-128"/>
                <a:ea typeface="BIZ UDGothic" panose="020B0400000000000000" pitchFamily="49" charset="-128"/>
              </a:rPr>
              <a:t>．</a:t>
            </a:r>
            <a:r>
              <a:rPr kumimoji="1" lang="ja-JP" altLang="en-US" sz="6000" b="1">
                <a:latin typeface="BIZ UDGothic" panose="020B0400000000000000" pitchFamily="49" charset="-128"/>
                <a:ea typeface="BIZ UDGothic" panose="020B0400000000000000" pitchFamily="49" charset="-128"/>
              </a:rPr>
              <a:t>頭部を強打した</a:t>
            </a:r>
            <a:r>
              <a:rPr lang="ja-JP" altLang="en-US" sz="6000">
                <a:latin typeface="BIZ UDGothic" panose="020B0400000000000000" pitchFamily="49" charset="-128"/>
                <a:ea typeface="BIZ UDGothic" panose="020B0400000000000000" pitchFamily="49" charset="-128"/>
              </a:rPr>
              <a:t>ら</a:t>
            </a:r>
            <a:br>
              <a:rPr kumimoji="1" lang="en-US" altLang="ja-JP" sz="6000" b="1" dirty="0">
                <a:latin typeface="BIZ UDGothic" panose="020B0400000000000000" pitchFamily="49" charset="-128"/>
                <a:ea typeface="BIZ UDGothic" panose="020B0400000000000000" pitchFamily="49" charset="-128"/>
              </a:rPr>
            </a:br>
            <a:r>
              <a:rPr kumimoji="1" lang="ja-JP" altLang="en-US" sz="4800" b="1">
                <a:latin typeface="BIZ UDGothic" panose="020B0400000000000000" pitchFamily="49" charset="-128"/>
                <a:ea typeface="BIZ UDGothic" panose="020B0400000000000000" pitchFamily="49" charset="-128"/>
              </a:rPr>
              <a:t>　 　～頚椎・頚髄の傷害に注意！～</a:t>
            </a:r>
            <a:endParaRPr lang="ja-JP" altLang="en-US" sz="4400" b="1">
              <a:latin typeface="BIZ UDGothic" panose="020B0400000000000000" pitchFamily="49" charset="-128"/>
              <a:ea typeface="BIZ UDGothic" panose="020B0400000000000000" pitchFamily="49" charset="-128"/>
            </a:endParaRPr>
          </a:p>
        </p:txBody>
      </p:sp>
      <p:sp>
        <p:nvSpPr>
          <p:cNvPr id="3" name="スライド番号プレースホルダー 3">
            <a:extLst>
              <a:ext uri="{FF2B5EF4-FFF2-40B4-BE49-F238E27FC236}">
                <a16:creationId xmlns:a16="http://schemas.microsoft.com/office/drawing/2014/main" id="{F2E87EF0-1F78-8B82-2C27-E52351BFB3E4}"/>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3</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97752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43F22F-A038-E63A-8AFA-87340CA36B08}"/>
              </a:ext>
            </a:extLst>
          </p:cNvPr>
          <p:cNvSpPr>
            <a:spLocks noGrp="1"/>
          </p:cNvSpPr>
          <p:nvPr>
            <p:ph type="title"/>
          </p:nvPr>
        </p:nvSpPr>
        <p:spPr>
          <a:xfrm>
            <a:off x="0" y="0"/>
            <a:ext cx="12191999" cy="1080000"/>
          </a:xfrm>
          <a:solidFill>
            <a:schemeClr val="bg1">
              <a:lumMod val="95000"/>
            </a:schemeClr>
          </a:solidFill>
        </p:spPr>
        <p:txBody>
          <a:bodyPr>
            <a:normAutofit/>
          </a:bodyPr>
          <a:lstStyle/>
          <a:p>
            <a:pPr algn="ctr"/>
            <a:r>
              <a:rPr kumimoji="1" lang="ja-JP" altLang="en-US" sz="5400" b="1">
                <a:latin typeface="BIZ UDGothic" panose="020B0400000000000000" pitchFamily="49" charset="-128"/>
                <a:ea typeface="BIZ UDGothic" panose="020B0400000000000000" pitchFamily="49" charset="-128"/>
              </a:rPr>
              <a:t>剣道での</a:t>
            </a:r>
            <a:r>
              <a:rPr kumimoji="1" lang="en-US" altLang="ja-JP" sz="5400" b="1" dirty="0">
                <a:latin typeface="BIZ UDGothic" panose="020B0400000000000000" pitchFamily="49" charset="-128"/>
                <a:ea typeface="BIZ UDGothic" panose="020B0400000000000000" pitchFamily="49" charset="-128"/>
              </a:rPr>
              <a:t>(</a:t>
            </a:r>
            <a:r>
              <a:rPr kumimoji="1" lang="ja-JP" altLang="en-US" sz="5400" b="1">
                <a:latin typeface="BIZ UDGothic" panose="020B0400000000000000" pitchFamily="49" charset="-128"/>
                <a:ea typeface="BIZ UDGothic" panose="020B0400000000000000" pitchFamily="49" charset="-128"/>
              </a:rPr>
              <a:t>後</a:t>
            </a:r>
            <a:r>
              <a:rPr kumimoji="1" lang="en-US" altLang="ja-JP" sz="5400" b="1" dirty="0">
                <a:latin typeface="BIZ UDGothic" panose="020B0400000000000000" pitchFamily="49" charset="-128"/>
                <a:ea typeface="BIZ UDGothic" panose="020B0400000000000000" pitchFamily="49" charset="-128"/>
              </a:rPr>
              <a:t>)</a:t>
            </a:r>
            <a:r>
              <a:rPr kumimoji="1" lang="ja-JP" altLang="en-US" sz="5400" b="1">
                <a:latin typeface="BIZ UDGothic" panose="020B0400000000000000" pitchFamily="49" charset="-128"/>
                <a:ea typeface="BIZ UDGothic" panose="020B0400000000000000" pitchFamily="49" charset="-128"/>
              </a:rPr>
              <a:t>頭部の強打による傷害</a:t>
            </a:r>
          </a:p>
        </p:txBody>
      </p:sp>
      <p:sp>
        <p:nvSpPr>
          <p:cNvPr id="3" name="コンテンツ プレースホルダー 2">
            <a:extLst>
              <a:ext uri="{FF2B5EF4-FFF2-40B4-BE49-F238E27FC236}">
                <a16:creationId xmlns:a16="http://schemas.microsoft.com/office/drawing/2014/main" id="{3A3BB9BF-0749-D9EB-7D74-6E081A133147}"/>
              </a:ext>
            </a:extLst>
          </p:cNvPr>
          <p:cNvSpPr>
            <a:spLocks noGrp="1"/>
          </p:cNvSpPr>
          <p:nvPr>
            <p:ph idx="1"/>
          </p:nvPr>
        </p:nvSpPr>
        <p:spPr>
          <a:xfrm>
            <a:off x="838200" y="1445124"/>
            <a:ext cx="10515600" cy="5412876"/>
          </a:xfrm>
        </p:spPr>
        <p:txBody>
          <a:bodyPr>
            <a:normAutofit/>
          </a:bodyPr>
          <a:lstStyle/>
          <a:p>
            <a:pPr>
              <a:lnSpc>
                <a:spcPct val="100000"/>
              </a:lnSpc>
              <a:spcBef>
                <a:spcPts val="0"/>
              </a:spcBef>
              <a:spcAft>
                <a:spcPts val="1200"/>
              </a:spcAft>
            </a:pPr>
            <a:r>
              <a:rPr lang="ja-JP" altLang="en-US">
                <a:latin typeface="BIZ UDGothic" panose="020B0400000000000000" pitchFamily="49" charset="-128"/>
                <a:ea typeface="BIZ UDGothic" panose="020B0400000000000000" pitchFamily="49" charset="-128"/>
              </a:rPr>
              <a:t>頭部打撲</a:t>
            </a:r>
            <a:endParaRPr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a:latin typeface="BIZ UDGothic" panose="020B0400000000000000" pitchFamily="49" charset="-128"/>
                <a:ea typeface="BIZ UDGothic" panose="020B0400000000000000" pitchFamily="49" charset="-128"/>
              </a:rPr>
              <a:t>脳しんとう</a:t>
            </a:r>
            <a:endParaRPr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a:latin typeface="BIZ UDGothic" panose="020B0400000000000000" pitchFamily="49" charset="-128"/>
                <a:ea typeface="BIZ UDGothic" panose="020B0400000000000000" pitchFamily="49" charset="-128"/>
              </a:rPr>
              <a:t>脳挫傷</a:t>
            </a:r>
            <a:endParaRPr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kumimoji="1" lang="ja-JP" altLang="en-US">
                <a:latin typeface="BIZ UDGothic" panose="020B0400000000000000" pitchFamily="49" charset="-128"/>
                <a:ea typeface="BIZ UDGothic" panose="020B0400000000000000" pitchFamily="49" charset="-128"/>
              </a:rPr>
              <a:t>頭蓋内出血（硬膜下血腫、外傷性くも膜下出血）</a:t>
            </a:r>
            <a:endParaRPr kumimoji="1"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a:latin typeface="BIZ UDGothic" panose="020B0400000000000000" pitchFamily="49" charset="-128"/>
                <a:ea typeface="BIZ UDGothic" panose="020B0400000000000000" pitchFamily="49" charset="-128"/>
              </a:rPr>
              <a:t>頚椎損傷</a:t>
            </a:r>
            <a:endParaRPr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lang="ja-JP" altLang="en-US">
                <a:latin typeface="BIZ UDGothic" panose="020B0400000000000000" pitchFamily="49" charset="-128"/>
                <a:ea typeface="BIZ UDGothic" panose="020B0400000000000000" pitchFamily="49" charset="-128"/>
              </a:rPr>
              <a:t>頚髄</a:t>
            </a:r>
            <a:r>
              <a:rPr kumimoji="1" lang="ja-JP" altLang="en-US">
                <a:latin typeface="BIZ UDGothic" panose="020B0400000000000000" pitchFamily="49" charset="-128"/>
                <a:ea typeface="BIZ UDGothic" panose="020B0400000000000000" pitchFamily="49" charset="-128"/>
              </a:rPr>
              <a:t>損傷</a:t>
            </a:r>
            <a:endParaRPr kumimoji="1" lang="en-US" altLang="ja-JP" dirty="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endParaRPr lang="en-US" altLang="ja-JP" dirty="0">
              <a:latin typeface="BIZ UDGothic" panose="020B0400000000000000" pitchFamily="49" charset="-128"/>
              <a:ea typeface="BIZ UDGothic" panose="020B0400000000000000" pitchFamily="49" charset="-128"/>
            </a:endParaRPr>
          </a:p>
          <a:p>
            <a:pPr marL="0" indent="0">
              <a:lnSpc>
                <a:spcPct val="100000"/>
              </a:lnSpc>
              <a:spcBef>
                <a:spcPts val="0"/>
              </a:spcBef>
              <a:spcAft>
                <a:spcPts val="1200"/>
              </a:spcAft>
              <a:buNone/>
            </a:pPr>
            <a:r>
              <a:rPr kumimoji="1" lang="en-US" altLang="ja-JP" sz="2400" dirty="0">
                <a:latin typeface="BIZ UDGothic" panose="020B0400000000000000" pitchFamily="49" charset="-128"/>
                <a:ea typeface="BIZ UDGothic" panose="020B0400000000000000" pitchFamily="49" charset="-128"/>
              </a:rPr>
              <a:t>※</a:t>
            </a:r>
            <a:r>
              <a:rPr lang="ja-JP" altLang="en-US" sz="2400">
                <a:latin typeface="BIZ UDGothic" panose="020B0400000000000000" pitchFamily="49" charset="-128"/>
                <a:ea typeface="BIZ UDGothic" panose="020B0400000000000000" pitchFamily="49" charset="-128"/>
              </a:rPr>
              <a:t>生命の危険や重篤な後遺症につながる可能性がある</a:t>
            </a:r>
          </a:p>
          <a:p>
            <a:pPr marL="0" indent="0">
              <a:lnSpc>
                <a:spcPct val="100000"/>
              </a:lnSpc>
              <a:spcBef>
                <a:spcPts val="0"/>
              </a:spcBef>
              <a:spcAft>
                <a:spcPts val="1200"/>
              </a:spcAft>
              <a:buNone/>
            </a:pPr>
            <a:endParaRPr kumimoji="1" lang="en-US" altLang="ja-JP" dirty="0">
              <a:latin typeface="BIZ UDGothic" panose="020B0400000000000000" pitchFamily="49" charset="-128"/>
              <a:ea typeface="BIZ UDGothic" panose="020B0400000000000000" pitchFamily="49" charset="-128"/>
            </a:endParaRPr>
          </a:p>
        </p:txBody>
      </p:sp>
      <p:pic>
        <p:nvPicPr>
          <p:cNvPr id="4" name="図 3">
            <a:extLst>
              <a:ext uri="{FF2B5EF4-FFF2-40B4-BE49-F238E27FC236}">
                <a16:creationId xmlns:a16="http://schemas.microsoft.com/office/drawing/2014/main" id="{9D2367D4-60C5-BC96-8FEF-D86D0F1A579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132908" y="3620794"/>
            <a:ext cx="4059092" cy="2599031"/>
          </a:xfrm>
          <a:prstGeom prst="rect">
            <a:avLst/>
          </a:prstGeom>
        </p:spPr>
      </p:pic>
      <p:sp>
        <p:nvSpPr>
          <p:cNvPr id="6" name="スライド番号プレースホルダー 3">
            <a:extLst>
              <a:ext uri="{FF2B5EF4-FFF2-40B4-BE49-F238E27FC236}">
                <a16:creationId xmlns:a16="http://schemas.microsoft.com/office/drawing/2014/main" id="{199050D0-3BC7-A72C-4A10-3A367846823F}"/>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4</a:t>
            </a:fld>
            <a:endParaRPr kumimoji="1" lang="ja-JP" altLang="en-US">
              <a:latin typeface="BIZ UDGothic" panose="020B0400000000000000" pitchFamily="49" charset="-128"/>
              <a:ea typeface="BIZ UDGothic" panose="020B0400000000000000" pitchFamily="49" charset="-128"/>
            </a:endParaRPr>
          </a:p>
        </p:txBody>
      </p:sp>
      <p:sp>
        <p:nvSpPr>
          <p:cNvPr id="7" name="テキスト ボックス 6">
            <a:extLst>
              <a:ext uri="{FF2B5EF4-FFF2-40B4-BE49-F238E27FC236}">
                <a16:creationId xmlns:a16="http://schemas.microsoft.com/office/drawing/2014/main" id="{76CAB525-BD56-0C6D-F33C-25FE372E82FC}"/>
              </a:ext>
            </a:extLst>
          </p:cNvPr>
          <p:cNvSpPr txBox="1"/>
          <p:nvPr/>
        </p:nvSpPr>
        <p:spPr>
          <a:xfrm>
            <a:off x="2653010" y="-2183244"/>
            <a:ext cx="6096000" cy="369332"/>
          </a:xfrm>
          <a:prstGeom prst="rect">
            <a:avLst/>
          </a:prstGeom>
          <a:noFill/>
        </p:spPr>
        <p:txBody>
          <a:bodyPr wrap="square">
            <a:spAutoFit/>
          </a:bodyPr>
          <a:lstStyle/>
          <a:p>
            <a:r>
              <a:rPr lang="ja-JP" altLang="en-US"/>
              <a:t>生命の危険や重篤な後遺症につながる可能性がある</a:t>
            </a:r>
          </a:p>
        </p:txBody>
      </p:sp>
    </p:spTree>
    <p:extLst>
      <p:ext uri="{BB962C8B-B14F-4D97-AF65-F5344CB8AC3E}">
        <p14:creationId xmlns:p14="http://schemas.microsoft.com/office/powerpoint/2010/main" val="257804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5">
            <a:extLst>
              <a:ext uri="{FF2B5EF4-FFF2-40B4-BE49-F238E27FC236}">
                <a16:creationId xmlns:a16="http://schemas.microsoft.com/office/drawing/2014/main" id="{83E6A457-521C-515C-3F54-19769E21BA85}"/>
              </a:ext>
            </a:extLst>
          </p:cNvPr>
          <p:cNvSpPr/>
          <p:nvPr/>
        </p:nvSpPr>
        <p:spPr>
          <a:xfrm>
            <a:off x="488271" y="1261844"/>
            <a:ext cx="11280941" cy="1573862"/>
          </a:xfrm>
          <a:prstGeom prst="roundRect">
            <a:avLst>
              <a:gd name="adj" fmla="val 13248"/>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ctr"/>
          <a:lstStyle/>
          <a:p>
            <a:pPr>
              <a:spcAft>
                <a:spcPts val="600"/>
              </a:spcAft>
              <a:defRPr/>
            </a:pPr>
            <a:endParaRPr lang="en-GB" altLang="ja-JP" sz="2800" b="1" dirty="0">
              <a:solidFill>
                <a:srgbClr val="C00000"/>
              </a:solidFill>
              <a:latin typeface="BIZ UDGothic" panose="020B0400000000000000" pitchFamily="49" charset="-128"/>
              <a:ea typeface="BIZ UDGothic" panose="020B0400000000000000" pitchFamily="49" charset="-128"/>
            </a:endParaRPr>
          </a:p>
        </p:txBody>
      </p:sp>
      <p:sp>
        <p:nvSpPr>
          <p:cNvPr id="2" name="タイトル 1"/>
          <p:cNvSpPr>
            <a:spLocks noGrp="1"/>
          </p:cNvSpPr>
          <p:nvPr>
            <p:ph type="title"/>
          </p:nvPr>
        </p:nvSpPr>
        <p:spPr>
          <a:xfrm>
            <a:off x="0" y="-8059"/>
            <a:ext cx="12191999" cy="1080000"/>
          </a:xfrm>
          <a:solidFill>
            <a:schemeClr val="bg1">
              <a:lumMod val="95000"/>
            </a:schemeClr>
          </a:solidFill>
        </p:spPr>
        <p:txBody>
          <a:bodyPr>
            <a:normAutofit/>
          </a:bodyPr>
          <a:lstStyle/>
          <a:p>
            <a:pPr algn="ctr"/>
            <a:r>
              <a:rPr lang="ja-JP" altLang="en-US" sz="5400" b="1">
                <a:latin typeface="BIZ UDGothic" panose="020B0400000000000000" pitchFamily="49" charset="-128"/>
                <a:ea typeface="BIZ UDGothic" panose="020B0400000000000000" pitchFamily="49" charset="-128"/>
              </a:rPr>
              <a:t>頭部の強打では頚髄・頚椎にも注意！</a:t>
            </a:r>
          </a:p>
        </p:txBody>
      </p:sp>
      <p:sp>
        <p:nvSpPr>
          <p:cNvPr id="3" name="コンテンツ プレースホルダー 2"/>
          <p:cNvSpPr>
            <a:spLocks noGrp="1"/>
          </p:cNvSpPr>
          <p:nvPr>
            <p:ph idx="1"/>
          </p:nvPr>
        </p:nvSpPr>
        <p:spPr>
          <a:xfrm>
            <a:off x="838200" y="1443233"/>
            <a:ext cx="10515600" cy="4351338"/>
          </a:xfrm>
        </p:spPr>
        <p:txBody>
          <a:bodyPr/>
          <a:lstStyle/>
          <a:p>
            <a:pPr>
              <a:lnSpc>
                <a:spcPct val="100000"/>
              </a:lnSpc>
              <a:spcBef>
                <a:spcPts val="0"/>
              </a:spcBef>
              <a:spcAft>
                <a:spcPts val="1200"/>
              </a:spcAft>
            </a:pPr>
            <a:r>
              <a:rPr lang="ja-JP" altLang="en-US">
                <a:latin typeface="BIZ UDGothic" panose="020B0400000000000000" pitchFamily="49" charset="-128"/>
                <a:ea typeface="BIZ UDGothic" panose="020B0400000000000000" pitchFamily="49" charset="-128"/>
              </a:rPr>
              <a:t>頭部の傷害だけでなく、</a:t>
            </a:r>
            <a:r>
              <a:rPr lang="ja-JP" altLang="en-US" b="1">
                <a:solidFill>
                  <a:srgbClr val="C00000"/>
                </a:solidFill>
                <a:latin typeface="BIZ UDGothic" panose="020B0400000000000000" pitchFamily="49" charset="-128"/>
                <a:ea typeface="BIZ UDGothic" panose="020B0400000000000000" pitchFamily="49" charset="-128"/>
              </a:rPr>
              <a:t>頚</a:t>
            </a:r>
            <a:r>
              <a:rPr lang="ja-JP" altLang="en-US" sz="2800" b="1">
                <a:solidFill>
                  <a:srgbClr val="C00000"/>
                </a:solidFill>
                <a:latin typeface="BIZ UDGothic" panose="020B0400000000000000" pitchFamily="49" charset="-128"/>
                <a:ea typeface="BIZ UDGothic" panose="020B0400000000000000" pitchFamily="49" charset="-128"/>
              </a:rPr>
              <a:t>髄・頚椎の損傷</a:t>
            </a:r>
            <a:r>
              <a:rPr lang="ja-JP" altLang="en-US" sz="2800">
                <a:latin typeface="BIZ UDGothic" panose="020B0400000000000000" pitchFamily="49" charset="-128"/>
                <a:ea typeface="BIZ UDGothic" panose="020B0400000000000000" pitchFamily="49" charset="-128"/>
              </a:rPr>
              <a:t>にも注意</a:t>
            </a:r>
            <a:r>
              <a:rPr lang="ja-JP" altLang="en-US">
                <a:latin typeface="BIZ UDGothic" panose="020B0400000000000000" pitchFamily="49" charset="-128"/>
                <a:ea typeface="BIZ UDGothic" panose="020B0400000000000000" pitchFamily="49" charset="-128"/>
              </a:rPr>
              <a:t>しましょう</a:t>
            </a:r>
            <a:endParaRPr lang="en-US" altLang="ja-JP" sz="2800" dirty="0">
              <a:latin typeface="BIZ UDGothic" panose="020B0400000000000000" pitchFamily="49" charset="-128"/>
              <a:ea typeface="BIZ UDGothic" panose="020B0400000000000000" pitchFamily="49" charset="-128"/>
            </a:endParaRPr>
          </a:p>
          <a:p>
            <a:pPr>
              <a:lnSpc>
                <a:spcPct val="100000"/>
              </a:lnSpc>
              <a:spcBef>
                <a:spcPts val="0"/>
              </a:spcBef>
              <a:spcAft>
                <a:spcPts val="1200"/>
              </a:spcAft>
            </a:pPr>
            <a:r>
              <a:rPr kumimoji="1" lang="ja-JP" altLang="en-US">
                <a:latin typeface="BIZ UDGothic" panose="020B0400000000000000" pitchFamily="49" charset="-128"/>
                <a:ea typeface="BIZ UDGothic" panose="020B0400000000000000" pitchFamily="49" charset="-128"/>
              </a:rPr>
              <a:t>受傷後より上肢や下肢の</a:t>
            </a:r>
            <a:r>
              <a:rPr kumimoji="1" lang="ja-JP" altLang="en-US" b="1">
                <a:solidFill>
                  <a:srgbClr val="C00000"/>
                </a:solidFill>
                <a:latin typeface="BIZ UDGothic" panose="020B0400000000000000" pitchFamily="49" charset="-128"/>
                <a:ea typeface="BIZ UDGothic" panose="020B0400000000000000" pitchFamily="49" charset="-128"/>
              </a:rPr>
              <a:t>痺れ</a:t>
            </a:r>
            <a:r>
              <a:rPr kumimoji="1" lang="ja-JP" altLang="en-US">
                <a:latin typeface="BIZ UDGothic" panose="020B0400000000000000" pitchFamily="49" charset="-128"/>
                <a:ea typeface="BIZ UDGothic" panose="020B0400000000000000" pitchFamily="49" charset="-128"/>
              </a:rPr>
              <a:t>や</a:t>
            </a:r>
            <a:r>
              <a:rPr kumimoji="1" lang="ja-JP" altLang="en-US" b="1">
                <a:solidFill>
                  <a:srgbClr val="C00000"/>
                </a:solidFill>
                <a:latin typeface="BIZ UDGothic" panose="020B0400000000000000" pitchFamily="49" charset="-128"/>
                <a:ea typeface="BIZ UDGothic" panose="020B0400000000000000" pitchFamily="49" charset="-128"/>
              </a:rPr>
              <a:t>脱力</a:t>
            </a:r>
            <a:r>
              <a:rPr kumimoji="1" lang="ja-JP" altLang="en-US">
                <a:latin typeface="BIZ UDGothic" panose="020B0400000000000000" pitchFamily="49" charset="-128"/>
                <a:ea typeface="BIZ UDGothic" panose="020B0400000000000000" pitchFamily="49" charset="-128"/>
              </a:rPr>
              <a:t>を起こす</a:t>
            </a:r>
            <a:r>
              <a:rPr lang="ja-JP" altLang="en-US">
                <a:latin typeface="BIZ UDGothic" panose="020B0400000000000000" pitchFamily="49" charset="-128"/>
                <a:ea typeface="BIZ UDGothic" panose="020B0400000000000000" pitchFamily="49" charset="-128"/>
              </a:rPr>
              <a:t>とき</a:t>
            </a:r>
            <a:endParaRPr kumimoji="1" lang="ja-JP" altLang="en-US" b="1">
              <a:solidFill>
                <a:srgbClr val="C00000"/>
              </a:solidFill>
              <a:latin typeface="BIZ UDGothic" panose="020B0400000000000000" pitchFamily="49" charset="-128"/>
              <a:ea typeface="BIZ UDGothic" panose="020B0400000000000000" pitchFamily="49" charset="-128"/>
            </a:endParaRPr>
          </a:p>
        </p:txBody>
      </p:sp>
      <p:pic>
        <p:nvPicPr>
          <p:cNvPr id="2050" name="Picture 2" descr="http://www.kendo.or.jp/kendo/medicine/images/5-0-fig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659" t="14592" r="3959" b="6591"/>
          <a:stretch/>
        </p:blipFill>
        <p:spPr bwMode="auto">
          <a:xfrm>
            <a:off x="2499094" y="3578840"/>
            <a:ext cx="5787656" cy="312312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071386" y="6405598"/>
            <a:ext cx="3282414" cy="315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剣道救急ハンドブック第</a:t>
            </a:r>
            <a:r>
              <a:rPr kumimoji="1" lang="en-US" altLang="ja-JP" sz="1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4</a:t>
            </a: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版</a:t>
            </a:r>
            <a:endParaRPr kumimoji="1" lang="en-US" altLang="ja-JP" sz="1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sp>
        <p:nvSpPr>
          <p:cNvPr id="6" name="四角形: 角を丸くする 5">
            <a:extLst>
              <a:ext uri="{FF2B5EF4-FFF2-40B4-BE49-F238E27FC236}">
                <a16:creationId xmlns:a16="http://schemas.microsoft.com/office/drawing/2014/main" id="{611FAC99-239D-1B5A-CB48-8B7A53646799}"/>
              </a:ext>
            </a:extLst>
          </p:cNvPr>
          <p:cNvSpPr/>
          <p:nvPr/>
        </p:nvSpPr>
        <p:spPr>
          <a:xfrm>
            <a:off x="10664952" y="1103753"/>
            <a:ext cx="1251856" cy="409391"/>
          </a:xfrm>
          <a:prstGeom prst="roundRect">
            <a:avLst/>
          </a:prstGeom>
          <a:solidFill>
            <a:srgbClr val="FF4B0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150" normalizeH="0" baseline="0" noProof="0">
                <a:ln>
                  <a:noFill/>
                </a:ln>
                <a:solidFill>
                  <a:prstClr val="white"/>
                </a:solidFill>
                <a:effectLst/>
                <a:uLnTx/>
                <a:uFillTx/>
                <a:latin typeface="BIZ UDGothic" panose="020B0400000000000000" pitchFamily="49" charset="-128"/>
                <a:ea typeface="BIZ UDGothic" panose="020B0400000000000000" pitchFamily="49" charset="-128"/>
              </a:rPr>
              <a:t> 重要！</a:t>
            </a:r>
          </a:p>
        </p:txBody>
      </p:sp>
      <p:sp>
        <p:nvSpPr>
          <p:cNvPr id="7" name="スライド番号プレースホルダー 3">
            <a:extLst>
              <a:ext uri="{FF2B5EF4-FFF2-40B4-BE49-F238E27FC236}">
                <a16:creationId xmlns:a16="http://schemas.microsoft.com/office/drawing/2014/main" id="{44DEB7C6-178C-802C-330E-0D7377DE008C}"/>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5</a:t>
            </a:fld>
            <a:endParaRPr kumimoji="1" lang="ja-JP" altLang="en-US">
              <a:latin typeface="BIZ UDGothic" panose="020B0400000000000000" pitchFamily="49" charset="-128"/>
              <a:ea typeface="BIZ UDGothic" panose="020B0400000000000000" pitchFamily="49" charset="-128"/>
            </a:endParaRPr>
          </a:p>
        </p:txBody>
      </p:sp>
      <p:sp>
        <p:nvSpPr>
          <p:cNvPr id="9" name="四角形: 角を丸くする 4">
            <a:extLst>
              <a:ext uri="{FF2B5EF4-FFF2-40B4-BE49-F238E27FC236}">
                <a16:creationId xmlns:a16="http://schemas.microsoft.com/office/drawing/2014/main" id="{A06D7DF8-8B4D-4E6B-5CC6-066D993A1E05}"/>
              </a:ext>
            </a:extLst>
          </p:cNvPr>
          <p:cNvSpPr/>
          <p:nvPr/>
        </p:nvSpPr>
        <p:spPr>
          <a:xfrm>
            <a:off x="1676657" y="2993797"/>
            <a:ext cx="10027071"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kumimoji="1" lang="ja-JP" altLang="en-US" sz="3200" b="1">
                <a:solidFill>
                  <a:srgbClr val="C00000"/>
                </a:solidFill>
                <a:latin typeface="BIZ UDGothic" panose="020B0400000000000000" pitchFamily="49" charset="-128"/>
                <a:ea typeface="BIZ UDGothic" panose="020B0400000000000000" pitchFamily="49" charset="-128"/>
              </a:rPr>
              <a:t>頚椎の保護・緊急搬送が必要！</a:t>
            </a:r>
            <a:endParaRPr lang="en-US" altLang="ja-JP" sz="3200" b="1" dirty="0">
              <a:solidFill>
                <a:srgbClr val="C00000"/>
              </a:solidFill>
              <a:latin typeface="BIZ UDGothic" panose="020B0400000000000000" pitchFamily="49" charset="-128"/>
              <a:ea typeface="BIZ UDGothic" panose="020B0400000000000000" pitchFamily="49" charset="-128"/>
            </a:endParaRPr>
          </a:p>
        </p:txBody>
      </p:sp>
      <p:sp>
        <p:nvSpPr>
          <p:cNvPr id="10" name="矢印: 右 9">
            <a:extLst>
              <a:ext uri="{FF2B5EF4-FFF2-40B4-BE49-F238E27FC236}">
                <a16:creationId xmlns:a16="http://schemas.microsoft.com/office/drawing/2014/main" id="{5F1BE315-DC90-8699-AB0E-BFFF8E08463C}"/>
              </a:ext>
            </a:extLst>
          </p:cNvPr>
          <p:cNvSpPr/>
          <p:nvPr/>
        </p:nvSpPr>
        <p:spPr>
          <a:xfrm>
            <a:off x="1145407" y="3143372"/>
            <a:ext cx="356285" cy="3627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693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CF31B-E766-EF8C-6B58-D49D0786E5DE}"/>
              </a:ext>
            </a:extLst>
          </p:cNvPr>
          <p:cNvSpPr>
            <a:spLocks noGrp="1"/>
          </p:cNvSpPr>
          <p:nvPr>
            <p:ph type="title"/>
          </p:nvPr>
        </p:nvSpPr>
        <p:spPr>
          <a:xfrm>
            <a:off x="0" y="0"/>
            <a:ext cx="12192000" cy="1080000"/>
          </a:xfrm>
          <a:solidFill>
            <a:schemeClr val="bg1">
              <a:lumMod val="95000"/>
            </a:schemeClr>
          </a:solidFill>
        </p:spPr>
        <p:txBody>
          <a:bodyPr>
            <a:normAutofit/>
          </a:bodyPr>
          <a:lstStyle/>
          <a:p>
            <a:pPr algn="ctr"/>
            <a:r>
              <a:rPr lang="ja-JP" altLang="en-US" sz="5400" b="1">
                <a:latin typeface="BIZ UDGothic" panose="020B0400000000000000" pitchFamily="49" charset="-128"/>
                <a:ea typeface="BIZ UDGothic" panose="020B0400000000000000" pitchFamily="49" charset="-128"/>
              </a:rPr>
              <a:t>頚髄</a:t>
            </a:r>
            <a:r>
              <a:rPr kumimoji="1" lang="ja-JP" altLang="en-US" sz="5400" b="1">
                <a:latin typeface="BIZ UDGothic" panose="020B0400000000000000" pitchFamily="49" charset="-128"/>
                <a:ea typeface="BIZ UDGothic" panose="020B0400000000000000" pitchFamily="49" charset="-128"/>
              </a:rPr>
              <a:t>・頚椎の損傷を疑うポイント</a:t>
            </a:r>
          </a:p>
        </p:txBody>
      </p:sp>
      <p:sp>
        <p:nvSpPr>
          <p:cNvPr id="4" name="四角形: 角を丸くする 3">
            <a:extLst>
              <a:ext uri="{FF2B5EF4-FFF2-40B4-BE49-F238E27FC236}">
                <a16:creationId xmlns:a16="http://schemas.microsoft.com/office/drawing/2014/main" id="{CA72110E-B860-E973-A482-D2B73B8A0E39}"/>
              </a:ext>
            </a:extLst>
          </p:cNvPr>
          <p:cNvSpPr/>
          <p:nvPr/>
        </p:nvSpPr>
        <p:spPr>
          <a:xfrm>
            <a:off x="571233" y="1299829"/>
            <a:ext cx="11049533" cy="4326271"/>
          </a:xfrm>
          <a:prstGeom prst="roundRect">
            <a:avLst>
              <a:gd name="adj" fmla="val 7219"/>
            </a:avLst>
          </a:prstGeom>
          <a:solidFill>
            <a:schemeClr val="bg1"/>
          </a:solidFill>
          <a:ln w="28575"/>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1" lang="en-US" altLang="ja-JP" sz="200" b="1" i="0" u="sng"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2800" b="1" i="0" u="sng" strike="noStrike" kern="1200" cap="none" spc="-15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以下が</a:t>
            </a:r>
            <a:r>
              <a:rPr kumimoji="1" lang="en-US" altLang="ja-JP" sz="2800" b="1" i="0" u="sng" strike="noStrike" kern="1200" cap="none" spc="-15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1</a:t>
            </a:r>
            <a:r>
              <a:rPr kumimoji="1" lang="ja-JP" altLang="en-US" sz="2800" b="1" i="0" u="sng" strike="noStrike" kern="1200" cap="none" spc="-15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つでも</a:t>
            </a:r>
            <a:r>
              <a:rPr kumimoji="1" lang="ja-JP" altLang="en-US" sz="2800" b="1" i="0" u="none" strike="noStrike" kern="1200" cap="none" spc="-15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当てはまる場合、頚椎・頚髄損傷の可能性</a:t>
            </a:r>
            <a:r>
              <a:rPr lang="ja-JP" altLang="en-US" sz="2800" b="1" spc="-150">
                <a:solidFill>
                  <a:prstClr val="black"/>
                </a:solidFill>
                <a:latin typeface="BIZ UDGothic" panose="020B0400000000000000" pitchFamily="49" charset="-128"/>
                <a:ea typeface="BIZ UDGothic" panose="020B0400000000000000" pitchFamily="49" charset="-128"/>
              </a:rPr>
              <a:t>があります</a:t>
            </a:r>
            <a:endParaRPr kumimoji="1" lang="ja-JP" altLang="en-US" sz="2800" b="1" i="0" u="none" strike="noStrike" kern="1200" cap="none" spc="-150" normalizeH="0" baseline="0" noProof="0">
              <a:ln>
                <a:noFill/>
              </a:ln>
              <a:solidFill>
                <a:srgbClr val="C00000"/>
              </a:solidFill>
              <a:effectLst/>
              <a:uLnTx/>
              <a:uFillTx/>
              <a:latin typeface="BIZ UDGothic" panose="020B0400000000000000" pitchFamily="49" charset="-128"/>
              <a:ea typeface="BIZ UDGothic" panose="020B0400000000000000" pitchFamily="49" charset="-128"/>
            </a:endParaRPr>
          </a:p>
        </p:txBody>
      </p:sp>
      <p:sp>
        <p:nvSpPr>
          <p:cNvPr id="9" name="スライド番号プレースホルダー 3">
            <a:extLst>
              <a:ext uri="{FF2B5EF4-FFF2-40B4-BE49-F238E27FC236}">
                <a16:creationId xmlns:a16="http://schemas.microsoft.com/office/drawing/2014/main" id="{9EB88A55-3265-D648-49C9-35BBB9D70B75}"/>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6</a:t>
            </a:fld>
            <a:endParaRPr kumimoji="1" lang="ja-JP" altLang="en-US">
              <a:latin typeface="BIZ UDGothic" panose="020B0400000000000000" pitchFamily="49" charset="-128"/>
              <a:ea typeface="BIZ UDGothic" panose="020B0400000000000000" pitchFamily="49" charset="-128"/>
            </a:endParaRPr>
          </a:p>
        </p:txBody>
      </p:sp>
      <p:grpSp>
        <p:nvGrpSpPr>
          <p:cNvPr id="12" name="グループ化 11">
            <a:extLst>
              <a:ext uri="{FF2B5EF4-FFF2-40B4-BE49-F238E27FC236}">
                <a16:creationId xmlns:a16="http://schemas.microsoft.com/office/drawing/2014/main" id="{FA81A9BE-F142-470A-EC30-ED6106225EB5}"/>
              </a:ext>
            </a:extLst>
          </p:cNvPr>
          <p:cNvGrpSpPr/>
          <p:nvPr/>
        </p:nvGrpSpPr>
        <p:grpSpPr>
          <a:xfrm>
            <a:off x="791583" y="2133218"/>
            <a:ext cx="10608831" cy="3331391"/>
            <a:chOff x="571233" y="3142561"/>
            <a:chExt cx="10608831" cy="3331391"/>
          </a:xfrm>
        </p:grpSpPr>
        <p:sp>
          <p:nvSpPr>
            <p:cNvPr id="7" name="四角形: 角を丸くする 5">
              <a:extLst>
                <a:ext uri="{FF2B5EF4-FFF2-40B4-BE49-F238E27FC236}">
                  <a16:creationId xmlns:a16="http://schemas.microsoft.com/office/drawing/2014/main" id="{304D29F4-F532-482F-FED2-4A03FCE95139}"/>
                </a:ext>
              </a:extLst>
            </p:cNvPr>
            <p:cNvSpPr/>
            <p:nvPr/>
          </p:nvSpPr>
          <p:spPr>
            <a:xfrm>
              <a:off x="571233" y="3142561"/>
              <a:ext cx="10608831" cy="3331391"/>
            </a:xfrm>
            <a:prstGeom prst="roundRect">
              <a:avLst>
                <a:gd name="adj" fmla="val 7440"/>
              </a:avLst>
            </a:prstGeom>
            <a:solidFill>
              <a:schemeClr val="bg1">
                <a:lumMod val="95000"/>
              </a:schemeClr>
            </a:solidFill>
            <a:ln w="381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t"/>
            <a:lstStyle/>
            <a:p>
              <a:pPr marL="514350" indent="-514350">
                <a:lnSpc>
                  <a:spcPct val="120000"/>
                </a:lnSpc>
                <a:spcAft>
                  <a:spcPts val="600"/>
                </a:spcAft>
                <a:buFont typeface="+mj-ea"/>
                <a:buAutoNum type="circleNumDbPlain"/>
                <a:defRPr/>
              </a:pPr>
              <a:r>
                <a:rPr lang="ja-JP" altLang="en-US" sz="2400">
                  <a:solidFill>
                    <a:schemeClr val="tx1"/>
                  </a:solidFill>
                  <a:latin typeface="BIZ UDGothic" panose="020B0400000000000000" pitchFamily="49" charset="-128"/>
                  <a:ea typeface="BIZ UDGothic" panose="020B0400000000000000" pitchFamily="49" charset="-128"/>
                </a:rPr>
                <a:t>首（頚椎）が急に前後に揺らされるような出来事があった</a:t>
              </a:r>
              <a:endParaRPr lang="en-US" altLang="ja-JP" sz="2400" dirty="0">
                <a:solidFill>
                  <a:schemeClr val="tx1"/>
                </a:solidFill>
                <a:latin typeface="BIZ UDGothic" panose="020B0400000000000000" pitchFamily="49" charset="-128"/>
                <a:ea typeface="BIZ UDGothic" panose="020B0400000000000000" pitchFamily="49" charset="-128"/>
              </a:endParaRPr>
            </a:p>
            <a:p>
              <a:pPr marL="514350" indent="-514350">
                <a:lnSpc>
                  <a:spcPct val="120000"/>
                </a:lnSpc>
                <a:spcAft>
                  <a:spcPts val="600"/>
                </a:spcAft>
                <a:buFont typeface="+mj-ea"/>
                <a:buAutoNum type="circleNumDbPlain"/>
                <a:defRPr/>
              </a:pPr>
              <a:r>
                <a:rPr lang="ja-JP" altLang="en-US" sz="2400">
                  <a:solidFill>
                    <a:schemeClr val="tx1"/>
                  </a:solidFill>
                  <a:latin typeface="BIZ UDGothic" panose="020B0400000000000000" pitchFamily="49" charset="-128"/>
                  <a:ea typeface="BIZ UDGothic" panose="020B0400000000000000" pitchFamily="49" charset="-128"/>
                </a:rPr>
                <a:t>首の後ろの真ん中（正中線上）を押すと痛がる</a:t>
              </a:r>
              <a:endParaRPr lang="en-US" altLang="ja-JP" sz="2400" dirty="0">
                <a:solidFill>
                  <a:schemeClr val="tx1"/>
                </a:solidFill>
                <a:latin typeface="BIZ UDGothic" panose="020B0400000000000000" pitchFamily="49" charset="-128"/>
                <a:ea typeface="BIZ UDGothic" panose="020B0400000000000000" pitchFamily="49" charset="-128"/>
              </a:endParaRPr>
            </a:p>
            <a:p>
              <a:pPr marL="514350" indent="-514350">
                <a:lnSpc>
                  <a:spcPct val="120000"/>
                </a:lnSpc>
                <a:spcAft>
                  <a:spcPts val="600"/>
                </a:spcAft>
                <a:buFont typeface="+mj-ea"/>
                <a:buAutoNum type="circleNumDbPlain"/>
                <a:defRPr/>
              </a:pPr>
              <a:r>
                <a:rPr lang="ja-JP" altLang="en-US" sz="2400">
                  <a:solidFill>
                    <a:schemeClr val="tx1"/>
                  </a:solidFill>
                  <a:latin typeface="BIZ UDGothic" panose="020B0400000000000000" pitchFamily="49" charset="-128"/>
                  <a:ea typeface="BIZ UDGothic" panose="020B0400000000000000" pitchFamily="49" charset="-128"/>
                </a:rPr>
                <a:t>上肢または四肢に痺れがある</a:t>
              </a:r>
              <a:endParaRPr lang="en-US" altLang="ja-JP" sz="2400" dirty="0">
                <a:solidFill>
                  <a:schemeClr val="tx1"/>
                </a:solidFill>
                <a:latin typeface="BIZ UDGothic" panose="020B0400000000000000" pitchFamily="49" charset="-128"/>
                <a:ea typeface="BIZ UDGothic" panose="020B0400000000000000" pitchFamily="49" charset="-128"/>
              </a:endParaRPr>
            </a:p>
            <a:p>
              <a:pPr marL="514350" indent="-514350">
                <a:lnSpc>
                  <a:spcPct val="120000"/>
                </a:lnSpc>
                <a:spcAft>
                  <a:spcPts val="600"/>
                </a:spcAft>
                <a:buFont typeface="+mj-ea"/>
                <a:buAutoNum type="circleNumDbPlain"/>
                <a:defRPr/>
              </a:pPr>
              <a:r>
                <a:rPr lang="ja-JP" altLang="en-US" sz="2400">
                  <a:solidFill>
                    <a:schemeClr val="tx1"/>
                  </a:solidFill>
                  <a:latin typeface="BIZ UDGothic" panose="020B0400000000000000" pitchFamily="49" charset="-128"/>
                  <a:ea typeface="BIZ UDGothic" panose="020B0400000000000000" pitchFamily="49" charset="-128"/>
                </a:rPr>
                <a:t>自分で首（頚椎）の屈曲・進展ができない</a:t>
              </a:r>
              <a:endParaRPr lang="en-US" altLang="ja-JP" sz="2400" dirty="0">
                <a:solidFill>
                  <a:schemeClr val="tx1"/>
                </a:solidFill>
                <a:latin typeface="BIZ UDGothic" panose="020B0400000000000000" pitchFamily="49" charset="-128"/>
                <a:ea typeface="BIZ UDGothic" panose="020B0400000000000000" pitchFamily="49" charset="-128"/>
              </a:endParaRPr>
            </a:p>
            <a:p>
              <a:pPr marL="514350" indent="-514350">
                <a:lnSpc>
                  <a:spcPct val="120000"/>
                </a:lnSpc>
                <a:spcAft>
                  <a:spcPts val="600"/>
                </a:spcAft>
                <a:buFont typeface="+mj-ea"/>
                <a:buAutoNum type="circleNumDbPlain"/>
                <a:defRPr/>
              </a:pPr>
              <a:r>
                <a:rPr lang="ja-JP" altLang="en-US" sz="2400">
                  <a:solidFill>
                    <a:schemeClr val="tx1"/>
                  </a:solidFill>
                  <a:latin typeface="BIZ UDGothic" panose="020B0400000000000000" pitchFamily="49" charset="-128"/>
                  <a:ea typeface="BIZ UDGothic" panose="020B0400000000000000" pitchFamily="49" charset="-128"/>
                </a:rPr>
                <a:t>左右に</a:t>
              </a:r>
              <a:r>
                <a:rPr lang="en-US" altLang="ja-JP" sz="2400" dirty="0">
                  <a:solidFill>
                    <a:schemeClr val="tx1"/>
                  </a:solidFill>
                  <a:latin typeface="BIZ UDGothic" panose="020B0400000000000000" pitchFamily="49" charset="-128"/>
                  <a:ea typeface="BIZ UDGothic" panose="020B0400000000000000" pitchFamily="49" charset="-128"/>
                </a:rPr>
                <a:t>45</a:t>
              </a:r>
              <a:r>
                <a:rPr lang="ja-JP" altLang="en-US" sz="2400">
                  <a:solidFill>
                    <a:schemeClr val="tx1"/>
                  </a:solidFill>
                  <a:latin typeface="BIZ UDGothic" panose="020B0400000000000000" pitchFamily="49" charset="-128"/>
                  <a:ea typeface="BIZ UDGothic" panose="020B0400000000000000" pitchFamily="49" charset="-128"/>
                </a:rPr>
                <a:t>度以上、自分で首を回すことが出来ない</a:t>
              </a:r>
              <a:endParaRPr lang="en-US" altLang="ja-JP" sz="2400" dirty="0">
                <a:solidFill>
                  <a:schemeClr val="tx1"/>
                </a:solidFill>
                <a:latin typeface="BIZ UDGothic" panose="020B0400000000000000" pitchFamily="49" charset="-128"/>
                <a:ea typeface="BIZ UDGothic" panose="020B0400000000000000" pitchFamily="49" charset="-128"/>
              </a:endParaRPr>
            </a:p>
            <a:p>
              <a:pPr marL="514350" indent="-514350">
                <a:lnSpc>
                  <a:spcPct val="120000"/>
                </a:lnSpc>
                <a:spcAft>
                  <a:spcPts val="600"/>
                </a:spcAft>
                <a:buFont typeface="+mj-ea"/>
                <a:buAutoNum type="circleNumDbPlain"/>
                <a:defRPr/>
              </a:pPr>
              <a:r>
                <a:rPr lang="ja-JP" altLang="en-US" sz="2400">
                  <a:solidFill>
                    <a:schemeClr val="tx1"/>
                  </a:solidFill>
                  <a:latin typeface="BIZ UDGothic" panose="020B0400000000000000" pitchFamily="49" charset="-128"/>
                  <a:ea typeface="BIZ UDGothic" panose="020B0400000000000000" pitchFamily="49" charset="-128"/>
                </a:rPr>
                <a:t>意識が清明でない（意識レベルの低下）</a:t>
              </a:r>
              <a:endParaRPr lang="en-US" altLang="ja-JP" sz="2400" dirty="0">
                <a:solidFill>
                  <a:schemeClr val="tx1"/>
                </a:solidFill>
                <a:latin typeface="BIZ UDGothic" panose="020B0400000000000000" pitchFamily="49" charset="-128"/>
                <a:ea typeface="BIZ UDGothic" panose="020B0400000000000000" pitchFamily="49" charset="-128"/>
              </a:endParaRPr>
            </a:p>
          </p:txBody>
        </p:sp>
        <p:pic>
          <p:nvPicPr>
            <p:cNvPr id="6" name="図 5">
              <a:extLst>
                <a:ext uri="{FF2B5EF4-FFF2-40B4-BE49-F238E27FC236}">
                  <a16:creationId xmlns:a16="http://schemas.microsoft.com/office/drawing/2014/main" id="{DA06A943-46E8-AD5F-BDF6-AB34A53F1D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27521" y="4010608"/>
              <a:ext cx="4090961" cy="2019805"/>
            </a:xfrm>
            <a:prstGeom prst="rect">
              <a:avLst/>
            </a:prstGeom>
          </p:spPr>
        </p:pic>
        <p:sp>
          <p:nvSpPr>
            <p:cNvPr id="5" name="テキスト ボックス 4">
              <a:extLst>
                <a:ext uri="{FF2B5EF4-FFF2-40B4-BE49-F238E27FC236}">
                  <a16:creationId xmlns:a16="http://schemas.microsoft.com/office/drawing/2014/main" id="{714D10B9-A84D-003C-4113-7F1971DD9C01}"/>
                </a:ext>
              </a:extLst>
            </p:cNvPr>
            <p:cNvSpPr txBox="1"/>
            <p:nvPr/>
          </p:nvSpPr>
          <p:spPr>
            <a:xfrm>
              <a:off x="8087444" y="6074210"/>
              <a:ext cx="2854170" cy="3158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剣道救急ハンドブック第</a:t>
              </a:r>
              <a:r>
                <a:rPr kumimoji="1" lang="en-US" altLang="ja-JP" sz="1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rPr>
                <a:t>4</a:t>
              </a:r>
              <a:r>
                <a:rPr kumimoji="1" lang="ja-JP" altLang="en-US" sz="1400" b="0" i="0" u="none" strike="noStrike" kern="1200" cap="none" spc="0" normalizeH="0" baseline="0" noProof="0">
                  <a:ln>
                    <a:noFill/>
                  </a:ln>
                  <a:solidFill>
                    <a:prstClr val="black"/>
                  </a:solidFill>
                  <a:effectLst/>
                  <a:uLnTx/>
                  <a:uFillTx/>
                  <a:latin typeface="BIZ UDGothic" panose="020B0400000000000000" pitchFamily="49" charset="-128"/>
                  <a:ea typeface="BIZ UDGothic" panose="020B0400000000000000" pitchFamily="49" charset="-128"/>
                </a:rPr>
                <a:t>版</a:t>
              </a:r>
              <a:endParaRPr kumimoji="1" lang="en-US" altLang="ja-JP" sz="1400" b="0" i="0" u="none" strike="noStrike" kern="1200" cap="none" spc="0" normalizeH="0" baseline="0" noProof="0" dirty="0">
                <a:ln>
                  <a:noFill/>
                </a:ln>
                <a:solidFill>
                  <a:prstClr val="black"/>
                </a:solidFill>
                <a:effectLst/>
                <a:uLnTx/>
                <a:uFillTx/>
                <a:latin typeface="BIZ UDGothic" panose="020B0400000000000000" pitchFamily="49" charset="-128"/>
                <a:ea typeface="BIZ UDGothic" panose="020B0400000000000000" pitchFamily="49" charset="-128"/>
              </a:endParaRPr>
            </a:p>
          </p:txBody>
        </p:sp>
      </p:grpSp>
      <p:sp>
        <p:nvSpPr>
          <p:cNvPr id="10" name="四角形: 角を丸くする 4">
            <a:extLst>
              <a:ext uri="{FF2B5EF4-FFF2-40B4-BE49-F238E27FC236}">
                <a16:creationId xmlns:a16="http://schemas.microsoft.com/office/drawing/2014/main" id="{27C4485F-517A-C883-5206-12C8C807487D}"/>
              </a:ext>
            </a:extLst>
          </p:cNvPr>
          <p:cNvSpPr/>
          <p:nvPr/>
        </p:nvSpPr>
        <p:spPr>
          <a:xfrm>
            <a:off x="1322833" y="5761856"/>
            <a:ext cx="10027071" cy="661851"/>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kumimoji="1" lang="ja-JP" altLang="en-US" sz="3200" b="1">
                <a:solidFill>
                  <a:srgbClr val="C00000"/>
                </a:solidFill>
                <a:latin typeface="BIZ UDGothic" panose="020B0400000000000000" pitchFamily="49" charset="-128"/>
                <a:ea typeface="BIZ UDGothic" panose="020B0400000000000000" pitchFamily="49" charset="-128"/>
              </a:rPr>
              <a:t>頚椎の保護を行い、救急車を手配しましょう</a:t>
            </a:r>
            <a:endParaRPr lang="en-US" altLang="ja-JP" sz="3200" b="1" dirty="0">
              <a:solidFill>
                <a:srgbClr val="C00000"/>
              </a:solidFill>
              <a:latin typeface="BIZ UDGothic" panose="020B0400000000000000" pitchFamily="49" charset="-128"/>
              <a:ea typeface="BIZ UDGothic" panose="020B0400000000000000" pitchFamily="49" charset="-128"/>
            </a:endParaRPr>
          </a:p>
        </p:txBody>
      </p:sp>
      <p:sp>
        <p:nvSpPr>
          <p:cNvPr id="11" name="矢印: 右 9">
            <a:extLst>
              <a:ext uri="{FF2B5EF4-FFF2-40B4-BE49-F238E27FC236}">
                <a16:creationId xmlns:a16="http://schemas.microsoft.com/office/drawing/2014/main" id="{CCB5C0A3-986D-E8EE-DE19-83E64D869A50}"/>
              </a:ext>
            </a:extLst>
          </p:cNvPr>
          <p:cNvSpPr/>
          <p:nvPr/>
        </p:nvSpPr>
        <p:spPr>
          <a:xfrm>
            <a:off x="791583" y="5911431"/>
            <a:ext cx="356285" cy="36270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BIZ UDGothic" panose="020B0400000000000000" pitchFamily="49" charset="-128"/>
              <a:ea typeface="BIZ UDGothic" panose="020B0400000000000000" pitchFamily="49" charset="-128"/>
            </a:endParaRPr>
          </a:p>
        </p:txBody>
      </p:sp>
      <p:sp>
        <p:nvSpPr>
          <p:cNvPr id="8" name="四角形: 角を丸くする 5">
            <a:extLst>
              <a:ext uri="{FF2B5EF4-FFF2-40B4-BE49-F238E27FC236}">
                <a16:creationId xmlns:a16="http://schemas.microsoft.com/office/drawing/2014/main" id="{2C54AC01-A753-985E-BB90-C50E3050ED43}"/>
              </a:ext>
            </a:extLst>
          </p:cNvPr>
          <p:cNvSpPr/>
          <p:nvPr/>
        </p:nvSpPr>
        <p:spPr>
          <a:xfrm>
            <a:off x="10664952" y="1103753"/>
            <a:ext cx="1251856" cy="409391"/>
          </a:xfrm>
          <a:prstGeom prst="roundRect">
            <a:avLst/>
          </a:prstGeom>
          <a:solidFill>
            <a:srgbClr val="FF4B00"/>
          </a:solidFill>
          <a:ln w="1905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150" normalizeH="0" baseline="0" noProof="0">
                <a:ln>
                  <a:noFill/>
                </a:ln>
                <a:solidFill>
                  <a:prstClr val="white"/>
                </a:solidFill>
                <a:effectLst/>
                <a:uLnTx/>
                <a:uFillTx/>
                <a:latin typeface="BIZ UDGothic" panose="020B0400000000000000" pitchFamily="49" charset="-128"/>
                <a:ea typeface="BIZ UDGothic" panose="020B0400000000000000" pitchFamily="49" charset="-128"/>
              </a:rPr>
              <a:t> 重要！</a:t>
            </a:r>
          </a:p>
        </p:txBody>
      </p:sp>
    </p:spTree>
    <p:extLst>
      <p:ext uri="{BB962C8B-B14F-4D97-AF65-F5344CB8AC3E}">
        <p14:creationId xmlns:p14="http://schemas.microsoft.com/office/powerpoint/2010/main" val="312508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EE30227-4761-42F1-BC2D-02AA087EAE62}"/>
              </a:ext>
            </a:extLst>
          </p:cNvPr>
          <p:cNvSpPr>
            <a:spLocks noGrp="1"/>
          </p:cNvSpPr>
          <p:nvPr>
            <p:ph type="title"/>
          </p:nvPr>
        </p:nvSpPr>
        <p:spPr>
          <a:xfrm>
            <a:off x="0" y="1440"/>
            <a:ext cx="12192000" cy="1080000"/>
          </a:xfrm>
          <a:solidFill>
            <a:schemeClr val="bg1">
              <a:lumMod val="95000"/>
            </a:schemeClr>
          </a:solidFill>
        </p:spPr>
        <p:txBody>
          <a:bodyPr>
            <a:normAutofit/>
          </a:bodyPr>
          <a:lstStyle/>
          <a:p>
            <a:pPr algn="ctr"/>
            <a:r>
              <a:rPr kumimoji="1" lang="ja-JP" altLang="en-US" sz="5400" b="1">
                <a:latin typeface="BIZ UDGothic" panose="020B0400000000000000" pitchFamily="49" charset="-128"/>
                <a:ea typeface="BIZ UDGothic" panose="020B0400000000000000" pitchFamily="49" charset="-128"/>
              </a:rPr>
              <a:t>手を使って頚椎を保護しましょう</a:t>
            </a:r>
          </a:p>
        </p:txBody>
      </p:sp>
      <p:sp>
        <p:nvSpPr>
          <p:cNvPr id="3" name="コンテンツ プレースホルダー 2">
            <a:extLst>
              <a:ext uri="{FF2B5EF4-FFF2-40B4-BE49-F238E27FC236}">
                <a16:creationId xmlns:a16="http://schemas.microsoft.com/office/drawing/2014/main" id="{9B710A1D-8FFF-4B6E-7B3F-D7D0D6FCA1EF}"/>
              </a:ext>
            </a:extLst>
          </p:cNvPr>
          <p:cNvSpPr>
            <a:spLocks noGrp="1"/>
          </p:cNvSpPr>
          <p:nvPr>
            <p:ph idx="1"/>
          </p:nvPr>
        </p:nvSpPr>
        <p:spPr/>
        <p:txBody>
          <a:bodyPr/>
          <a:lstStyle/>
          <a:p>
            <a:r>
              <a:rPr kumimoji="1" lang="ja-JP" altLang="en-US">
                <a:latin typeface="BIZ UDGothic" panose="020B0400000000000000" pitchFamily="49" charset="-128"/>
                <a:ea typeface="BIZ UDGothic" panose="020B0400000000000000" pitchFamily="49" charset="-128"/>
              </a:rPr>
              <a:t>用手による頚椎保護の方法（総務省消防庁</a:t>
            </a:r>
            <a:r>
              <a:rPr lang="ja-JP" altLang="en-US">
                <a:latin typeface="BIZ UDGothic" panose="020B0400000000000000" pitchFamily="49" charset="-128"/>
                <a:ea typeface="BIZ UDGothic" panose="020B0400000000000000" pitchFamily="49" charset="-128"/>
              </a:rPr>
              <a:t>の</a:t>
            </a:r>
            <a:r>
              <a:rPr kumimoji="1" lang="ja-JP" altLang="en-US">
                <a:latin typeface="BIZ UDGothic" panose="020B0400000000000000" pitchFamily="49" charset="-128"/>
                <a:ea typeface="BIZ UDGothic" panose="020B0400000000000000" pitchFamily="49" charset="-128"/>
              </a:rPr>
              <a:t>動画説明）</a:t>
            </a:r>
            <a:endParaRPr kumimoji="1" lang="en-US" altLang="ja-JP" dirty="0">
              <a:latin typeface="BIZ UDGothic" panose="020B0400000000000000" pitchFamily="49" charset="-128"/>
              <a:ea typeface="BIZ UDGothic" panose="020B0400000000000000" pitchFamily="49" charset="-128"/>
            </a:endParaRPr>
          </a:p>
        </p:txBody>
      </p:sp>
      <p:pic>
        <p:nvPicPr>
          <p:cNvPr id="4" name="図 3">
            <a:extLst>
              <a:ext uri="{FF2B5EF4-FFF2-40B4-BE49-F238E27FC236}">
                <a16:creationId xmlns:a16="http://schemas.microsoft.com/office/drawing/2014/main" id="{4BA89A67-F597-5021-2180-6938524EAF6A}"/>
              </a:ext>
            </a:extLst>
          </p:cNvPr>
          <p:cNvPicPr>
            <a:picLocks noChangeAspect="1"/>
          </p:cNvPicPr>
          <p:nvPr/>
        </p:nvPicPr>
        <p:blipFill>
          <a:blip r:embed="rId2"/>
          <a:stretch>
            <a:fillRect/>
          </a:stretch>
        </p:blipFill>
        <p:spPr>
          <a:xfrm>
            <a:off x="1490578" y="2836719"/>
            <a:ext cx="4347038" cy="2758208"/>
          </a:xfrm>
          <a:prstGeom prst="rect">
            <a:avLst/>
          </a:prstGeom>
          <a:ln>
            <a:noFill/>
          </a:ln>
          <a:effectLst>
            <a:softEdge rad="112500"/>
          </a:effectLst>
        </p:spPr>
      </p:pic>
      <p:pic>
        <p:nvPicPr>
          <p:cNvPr id="1026" name="Picture 2">
            <a:extLst>
              <a:ext uri="{FF2B5EF4-FFF2-40B4-BE49-F238E27FC236}">
                <a16:creationId xmlns:a16="http://schemas.microsoft.com/office/drawing/2014/main" id="{E1DBEAA0-6CF3-99F9-5C3F-B4C9BAF8F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993377"/>
            <a:ext cx="2130136" cy="213013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4476D57-0C84-2328-BAB4-9E48F53F40AC}"/>
              </a:ext>
            </a:extLst>
          </p:cNvPr>
          <p:cNvSpPr txBox="1"/>
          <p:nvPr/>
        </p:nvSpPr>
        <p:spPr>
          <a:xfrm>
            <a:off x="3806396" y="6311900"/>
            <a:ext cx="7361476" cy="523220"/>
          </a:xfrm>
          <a:prstGeom prst="rect">
            <a:avLst/>
          </a:prstGeom>
          <a:noFill/>
        </p:spPr>
        <p:txBody>
          <a:bodyPr wrap="square" rtlCol="0">
            <a:spAutoFit/>
          </a:bodyPr>
          <a:lstStyle/>
          <a:p>
            <a:r>
              <a:rPr lang="ja-JP" altLang="en-US" sz="1400">
                <a:latin typeface="BIZ UDGothic" panose="020B0400000000000000" pitchFamily="49" charset="-128"/>
                <a:ea typeface="BIZ UDGothic" panose="020B0400000000000000" pitchFamily="49" charset="-128"/>
              </a:rPr>
              <a:t>総務省消防庁</a:t>
            </a:r>
            <a:r>
              <a:rPr lang="en-US" altLang="ja-JP" sz="1400" dirty="0">
                <a:latin typeface="BIZ UDGothic" panose="020B0400000000000000" pitchFamily="49" charset="-128"/>
                <a:ea typeface="BIZ UDGothic" panose="020B0400000000000000" pitchFamily="49" charset="-128"/>
              </a:rPr>
              <a:t>. </a:t>
            </a:r>
            <a:r>
              <a:rPr lang="ja-JP" altLang="en-US" sz="1400">
                <a:latin typeface="BIZ UDGothic" panose="020B0400000000000000" pitchFamily="49" charset="-128"/>
                <a:ea typeface="BIZ UDGothic" panose="020B0400000000000000" pitchFamily="49" charset="-128"/>
              </a:rPr>
              <a:t>用手による頚椎保護</a:t>
            </a:r>
            <a:r>
              <a:rPr lang="en-US" altLang="ja-JP" sz="1400" dirty="0">
                <a:latin typeface="BIZ UDGothic" panose="020B0400000000000000" pitchFamily="49" charset="-128"/>
                <a:ea typeface="BIZ UDGothic" panose="020B0400000000000000" pitchFamily="49" charset="-128"/>
              </a:rPr>
              <a:t>. </a:t>
            </a:r>
            <a:r>
              <a:rPr lang="ja-JP" altLang="en-US" sz="1400">
                <a:latin typeface="BIZ UDGothic" panose="020B0400000000000000" pitchFamily="49" charset="-128"/>
                <a:ea typeface="BIZ UDGothic" panose="020B0400000000000000" pitchFamily="49" charset="-128"/>
              </a:rPr>
              <a:t>一般市民向け応急手当</a:t>
            </a:r>
            <a:r>
              <a:rPr lang="en-US" altLang="ja-JP" sz="1400" dirty="0">
                <a:latin typeface="BIZ UDGothic" panose="020B0400000000000000" pitchFamily="49" charset="-128"/>
                <a:ea typeface="BIZ UDGothic" panose="020B0400000000000000" pitchFamily="49" charset="-128"/>
              </a:rPr>
              <a:t>WEB</a:t>
            </a:r>
            <a:r>
              <a:rPr lang="ja-JP" altLang="en-US" sz="1400">
                <a:latin typeface="BIZ UDGothic" panose="020B0400000000000000" pitchFamily="49" charset="-128"/>
                <a:ea typeface="BIZ UDGothic" panose="020B0400000000000000" pitchFamily="49" charset="-128"/>
              </a:rPr>
              <a:t>講習</a:t>
            </a:r>
            <a:r>
              <a:rPr lang="en-US" altLang="ja-JP" sz="1400" dirty="0">
                <a:latin typeface="BIZ UDGothic" panose="020B0400000000000000" pitchFamily="49" charset="-128"/>
                <a:ea typeface="BIZ UDGothic" panose="020B0400000000000000" pitchFamily="49" charset="-128"/>
              </a:rPr>
              <a:t>.</a:t>
            </a:r>
            <a:endParaRPr kumimoji="1" lang="en-US" altLang="ja-JP" dirty="0">
              <a:latin typeface="BIZ UDGothic" panose="020B0400000000000000" pitchFamily="49" charset="-128"/>
              <a:ea typeface="BIZ UDGothic" panose="020B0400000000000000" pitchFamily="49" charset="-128"/>
            </a:endParaRPr>
          </a:p>
          <a:p>
            <a:r>
              <a:rPr kumimoji="1" lang="en-US" altLang="ja-JP" sz="1400" dirty="0">
                <a:latin typeface="BIZ UDGothic" panose="020B0400000000000000" pitchFamily="49" charset="-128"/>
                <a:ea typeface="BIZ UDGothic" panose="020B0400000000000000" pitchFamily="49" charset="-128"/>
                <a:cs typeface="Arial" panose="020B0604020202020204" pitchFamily="34" charset="0"/>
              </a:rPr>
              <a:t>https://</a:t>
            </a:r>
            <a:r>
              <a:rPr kumimoji="1" lang="en-US" altLang="ja-JP" sz="1400" dirty="0" err="1">
                <a:latin typeface="BIZ UDGothic" panose="020B0400000000000000" pitchFamily="49" charset="-128"/>
                <a:ea typeface="BIZ UDGothic" panose="020B0400000000000000" pitchFamily="49" charset="-128"/>
                <a:cs typeface="Arial" panose="020B0604020202020204" pitchFamily="34" charset="0"/>
              </a:rPr>
              <a:t>www.fdma.go.jp</a:t>
            </a:r>
            <a:r>
              <a:rPr kumimoji="1" lang="en-US" altLang="ja-JP" sz="1400">
                <a:latin typeface="BIZ UDGothic" panose="020B0400000000000000" pitchFamily="49" charset="-128"/>
                <a:ea typeface="BIZ UDGothic" panose="020B0400000000000000" pitchFamily="49" charset="-128"/>
                <a:cs typeface="Arial" panose="020B0604020202020204" pitchFamily="34" charset="0"/>
              </a:rPr>
              <a:t>/relocation/kyukyukikaku/oukyu/05kobetsu/05/05_05_01.html</a:t>
            </a:r>
            <a:endParaRPr kumimoji="1" lang="ja-JP" altLang="en-US" sz="1400">
              <a:latin typeface="BIZ UDGothic" panose="020B0400000000000000" pitchFamily="49" charset="-128"/>
              <a:ea typeface="BIZ UDGothic" panose="020B0400000000000000" pitchFamily="49" charset="-128"/>
              <a:cs typeface="Arial" panose="020B0604020202020204" pitchFamily="34" charset="0"/>
            </a:endParaRPr>
          </a:p>
        </p:txBody>
      </p:sp>
      <p:sp>
        <p:nvSpPr>
          <p:cNvPr id="7" name="スライド番号プレースホルダー 3">
            <a:extLst>
              <a:ext uri="{FF2B5EF4-FFF2-40B4-BE49-F238E27FC236}">
                <a16:creationId xmlns:a16="http://schemas.microsoft.com/office/drawing/2014/main" id="{7EB56083-B247-699A-4453-DD5A421AC7EE}"/>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7</a:t>
            </a:fld>
            <a:endParaRPr kumimoji="1" lang="ja-JP" altLang="en-US">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421305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88EEC39-5CF6-DFC0-AF8D-C9AF583F75A5}"/>
              </a:ext>
            </a:extLst>
          </p:cNvPr>
          <p:cNvSpPr>
            <a:spLocks noGrp="1"/>
          </p:cNvSpPr>
          <p:nvPr>
            <p:ph idx="1"/>
          </p:nvPr>
        </p:nvSpPr>
        <p:spPr>
          <a:xfrm>
            <a:off x="1572768" y="4843402"/>
            <a:ext cx="9781032" cy="1458661"/>
          </a:xfrm>
        </p:spPr>
        <p:txBody>
          <a:bodyPr>
            <a:normAutofit/>
          </a:bodyPr>
          <a:lstStyle/>
          <a:p>
            <a:pPr marL="0" indent="0">
              <a:lnSpc>
                <a:spcPct val="110000"/>
              </a:lnSpc>
              <a:spcBef>
                <a:spcPts val="0"/>
              </a:spcBef>
              <a:spcAft>
                <a:spcPts val="600"/>
              </a:spcAft>
              <a:buNone/>
            </a:pPr>
            <a:r>
              <a:rPr lang="ja-JP" altLang="en-US" sz="1800">
                <a:latin typeface="BIZ UDGothic" panose="020B0400000000000000" pitchFamily="49" charset="-128"/>
                <a:ea typeface="BIZ UDGothic" panose="020B0400000000000000" pitchFamily="49" charset="-128"/>
              </a:rPr>
              <a:t>写真</a:t>
            </a:r>
            <a:r>
              <a:rPr lang="en-US" altLang="ja-JP" sz="1800">
                <a:latin typeface="BIZ UDGothic" panose="020B0400000000000000" pitchFamily="49" charset="-128"/>
                <a:ea typeface="BIZ UDGothic" panose="020B0400000000000000" pitchFamily="49" charset="-128"/>
              </a:rPr>
              <a:t>①</a:t>
            </a:r>
            <a:r>
              <a:rPr lang="ja-JP" altLang="en-US" sz="1800">
                <a:latin typeface="BIZ UDGothic" panose="020B0400000000000000" pitchFamily="49" charset="-128"/>
                <a:ea typeface="BIZ UDGothic" panose="020B0400000000000000" pitchFamily="49" charset="-128"/>
              </a:rPr>
              <a:t>：</a:t>
            </a:r>
            <a:r>
              <a:rPr kumimoji="1" lang="ja-JP" altLang="en-US" sz="1800">
                <a:latin typeface="BIZ UDGothic" panose="020B0400000000000000" pitchFamily="49" charset="-128"/>
                <a:ea typeface="BIZ UDGothic" panose="020B0400000000000000" pitchFamily="49" charset="-128"/>
              </a:rPr>
              <a:t>ひとりは頭側に位置して頭を固定します</a:t>
            </a:r>
            <a:endParaRPr kumimoji="1" lang="en-US" altLang="ja-JP" sz="1800">
              <a:latin typeface="BIZ UDGothic" panose="020B0400000000000000" pitchFamily="49" charset="-128"/>
              <a:ea typeface="BIZ UDGothic" panose="020B0400000000000000" pitchFamily="49" charset="-128"/>
            </a:endParaRPr>
          </a:p>
          <a:p>
            <a:pPr marL="0" indent="0">
              <a:lnSpc>
                <a:spcPct val="110000"/>
              </a:lnSpc>
              <a:spcBef>
                <a:spcPts val="0"/>
              </a:spcBef>
              <a:spcAft>
                <a:spcPts val="600"/>
              </a:spcAft>
              <a:buNone/>
            </a:pPr>
            <a:r>
              <a:rPr kumimoji="1" lang="ja-JP" altLang="en-US" sz="1800">
                <a:latin typeface="BIZ UDGothic" panose="020B0400000000000000" pitchFamily="49" charset="-128"/>
                <a:ea typeface="BIZ UDGothic" panose="020B0400000000000000" pitchFamily="49" charset="-128"/>
              </a:rPr>
              <a:t>写真</a:t>
            </a:r>
            <a:r>
              <a:rPr lang="en-US" altLang="ja-JP" sz="1800">
                <a:latin typeface="BIZ UDGothic" panose="020B0400000000000000" pitchFamily="49" charset="-128"/>
                <a:ea typeface="BIZ UDGothic" panose="020B0400000000000000" pitchFamily="49" charset="-128"/>
              </a:rPr>
              <a:t>②</a:t>
            </a:r>
            <a:r>
              <a:rPr lang="ja-JP" altLang="en-US" sz="1800">
                <a:latin typeface="BIZ UDGothic" panose="020B0400000000000000" pitchFamily="49" charset="-128"/>
                <a:ea typeface="BIZ UDGothic" panose="020B0400000000000000" pitchFamily="49" charset="-128"/>
              </a:rPr>
              <a:t>：</a:t>
            </a:r>
            <a:r>
              <a:rPr kumimoji="1" lang="ja-JP" altLang="en-US" sz="1800">
                <a:latin typeface="BIZ UDGothic" panose="020B0400000000000000" pitchFamily="49" charset="-128"/>
                <a:ea typeface="BIZ UDGothic" panose="020B0400000000000000" pitchFamily="49" charset="-128"/>
              </a:rPr>
              <a:t>もうひとりは顎側に位置し面紐をほどきます</a:t>
            </a:r>
            <a:endParaRPr kumimoji="1" lang="en-US" altLang="ja-JP" sz="1800">
              <a:latin typeface="BIZ UDGothic" panose="020B0400000000000000" pitchFamily="49" charset="-128"/>
              <a:ea typeface="BIZ UDGothic" panose="020B0400000000000000" pitchFamily="49" charset="-128"/>
            </a:endParaRPr>
          </a:p>
          <a:p>
            <a:pPr marL="0" indent="0">
              <a:lnSpc>
                <a:spcPct val="110000"/>
              </a:lnSpc>
              <a:spcBef>
                <a:spcPts val="0"/>
              </a:spcBef>
              <a:spcAft>
                <a:spcPts val="600"/>
              </a:spcAft>
              <a:buNone/>
            </a:pPr>
            <a:r>
              <a:rPr lang="ja-JP" altLang="en-US" sz="1800">
                <a:latin typeface="BIZ UDGothic" panose="020B0400000000000000" pitchFamily="49" charset="-128"/>
                <a:ea typeface="BIZ UDGothic" panose="020B0400000000000000" pitchFamily="49" charset="-128"/>
              </a:rPr>
              <a:t>写真③：</a:t>
            </a:r>
            <a:r>
              <a:rPr kumimoji="1" lang="ja-JP" altLang="en-US" sz="1800">
                <a:latin typeface="BIZ UDGothic" panose="020B0400000000000000" pitchFamily="49" charset="-128"/>
                <a:ea typeface="BIZ UDGothic" panose="020B0400000000000000" pitchFamily="49" charset="-128"/>
              </a:rPr>
              <a:t>顎側の人が首の後ろと下あごを同時に固定し、頭側の人が顎から面を外します</a:t>
            </a:r>
          </a:p>
        </p:txBody>
      </p:sp>
      <p:sp>
        <p:nvSpPr>
          <p:cNvPr id="4" name="スライド番号プレースホルダー 3">
            <a:extLst>
              <a:ext uri="{FF2B5EF4-FFF2-40B4-BE49-F238E27FC236}">
                <a16:creationId xmlns:a16="http://schemas.microsoft.com/office/drawing/2014/main" id="{2A34E1C8-0AD7-1168-8859-D63E098E8C71}"/>
              </a:ext>
            </a:extLst>
          </p:cNvPr>
          <p:cNvSpPr>
            <a:spLocks noGrp="1"/>
          </p:cNvSpPr>
          <p:nvPr>
            <p:ph type="sldNum" sz="quarter" idx="12"/>
          </p:nvPr>
        </p:nvSpPr>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8</a:t>
            </a:fld>
            <a:endParaRPr kumimoji="1" lang="ja-JP" altLang="en-US">
              <a:latin typeface="BIZ UDGothic" panose="020B0400000000000000" pitchFamily="49" charset="-128"/>
              <a:ea typeface="BIZ UDGothic" panose="020B0400000000000000" pitchFamily="49" charset="-128"/>
            </a:endParaRPr>
          </a:p>
        </p:txBody>
      </p:sp>
      <p:pic>
        <p:nvPicPr>
          <p:cNvPr id="7" name="図 6">
            <a:extLst>
              <a:ext uri="{FF2B5EF4-FFF2-40B4-BE49-F238E27FC236}">
                <a16:creationId xmlns:a16="http://schemas.microsoft.com/office/drawing/2014/main" id="{D8C75F60-0A85-0E1B-4022-D04D8602C22A}"/>
              </a:ext>
            </a:extLst>
          </p:cNvPr>
          <p:cNvPicPr>
            <a:picLocks noChangeAspect="1"/>
          </p:cNvPicPr>
          <p:nvPr/>
        </p:nvPicPr>
        <p:blipFill>
          <a:blip r:embed="rId2"/>
          <a:stretch>
            <a:fillRect/>
          </a:stretch>
        </p:blipFill>
        <p:spPr>
          <a:xfrm>
            <a:off x="1723567" y="2328778"/>
            <a:ext cx="8744865" cy="2374278"/>
          </a:xfrm>
          <a:prstGeom prst="rect">
            <a:avLst/>
          </a:prstGeom>
        </p:spPr>
      </p:pic>
      <p:sp>
        <p:nvSpPr>
          <p:cNvPr id="8" name="タイトル 1">
            <a:extLst>
              <a:ext uri="{FF2B5EF4-FFF2-40B4-BE49-F238E27FC236}">
                <a16:creationId xmlns:a16="http://schemas.microsoft.com/office/drawing/2014/main" id="{14C3CABF-7E37-88F4-AD8B-41A0939C15B0}"/>
              </a:ext>
            </a:extLst>
          </p:cNvPr>
          <p:cNvSpPr txBox="1">
            <a:spLocks/>
          </p:cNvSpPr>
          <p:nvPr/>
        </p:nvSpPr>
        <p:spPr>
          <a:xfrm>
            <a:off x="0" y="0"/>
            <a:ext cx="12192000" cy="1080000"/>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pPr algn="ctr"/>
            <a:r>
              <a:rPr lang="ja-JP" altLang="en-US" sz="5400">
                <a:latin typeface="BIZ UDGothic" panose="020B0400000000000000" pitchFamily="49" charset="-128"/>
                <a:ea typeface="BIZ UDGothic" panose="020B0400000000000000" pitchFamily="49" charset="-128"/>
              </a:rPr>
              <a:t>剣道具の取り外しにも要注意！</a:t>
            </a:r>
          </a:p>
        </p:txBody>
      </p:sp>
      <p:sp>
        <p:nvSpPr>
          <p:cNvPr id="10" name="コンテンツ プレースホルダー 2">
            <a:extLst>
              <a:ext uri="{FF2B5EF4-FFF2-40B4-BE49-F238E27FC236}">
                <a16:creationId xmlns:a16="http://schemas.microsoft.com/office/drawing/2014/main" id="{09F75EAF-69F9-415A-2C7E-B09F9F501124}"/>
              </a:ext>
            </a:extLst>
          </p:cNvPr>
          <p:cNvSpPr txBox="1">
            <a:spLocks/>
          </p:cNvSpPr>
          <p:nvPr/>
        </p:nvSpPr>
        <p:spPr>
          <a:xfrm>
            <a:off x="1109471" y="1952140"/>
            <a:ext cx="8037376" cy="517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spcAft>
                <a:spcPts val="600"/>
              </a:spcAft>
              <a:buNone/>
            </a:pPr>
            <a:r>
              <a:rPr lang="ja-JP" altLang="en-US" sz="1800">
                <a:latin typeface="BIZ UDGothic" panose="020B0400000000000000" pitchFamily="49" charset="-128"/>
                <a:ea typeface="BIZ UDGothic" panose="020B0400000000000000" pitchFamily="49" charset="-128"/>
              </a:rPr>
              <a:t>剣道具を外す必要がある場合の参考としてください。</a:t>
            </a:r>
          </a:p>
        </p:txBody>
      </p:sp>
      <p:sp>
        <p:nvSpPr>
          <p:cNvPr id="2" name="コンテンツ プレースホルダー 2">
            <a:extLst>
              <a:ext uri="{FF2B5EF4-FFF2-40B4-BE49-F238E27FC236}">
                <a16:creationId xmlns:a16="http://schemas.microsoft.com/office/drawing/2014/main" id="{9E5E7EB6-04E8-1E66-C8D4-9B917F235574}"/>
              </a:ext>
            </a:extLst>
          </p:cNvPr>
          <p:cNvSpPr txBox="1">
            <a:spLocks/>
          </p:cNvSpPr>
          <p:nvPr/>
        </p:nvSpPr>
        <p:spPr>
          <a:xfrm>
            <a:off x="838200" y="1445125"/>
            <a:ext cx="10244328" cy="1285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BIZ UDGothic" panose="020B0400000000000000" pitchFamily="49" charset="-128"/>
                <a:ea typeface="BIZ UDGothic" panose="020B0400000000000000" pitchFamily="49" charset="-128"/>
              </a:rPr>
              <a:t>頚椎保護をしながらの剣道具の取り外し方</a:t>
            </a:r>
            <a:r>
              <a:rPr lang="en-US" altLang="ja-JP">
                <a:latin typeface="BIZ UDGothic" panose="020B0400000000000000" pitchFamily="49" charset="-128"/>
                <a:ea typeface="BIZ UDGothic" panose="020B0400000000000000" pitchFamily="49" charset="-128"/>
              </a:rPr>
              <a:t>(</a:t>
            </a:r>
            <a:r>
              <a:rPr lang="ja-JP" altLang="en-US">
                <a:latin typeface="BIZ UDGothic" panose="020B0400000000000000" pitchFamily="49" charset="-128"/>
                <a:ea typeface="BIZ UDGothic" panose="020B0400000000000000" pitchFamily="49" charset="-128"/>
              </a:rPr>
              <a:t>例）</a:t>
            </a:r>
          </a:p>
        </p:txBody>
      </p:sp>
      <p:sp>
        <p:nvSpPr>
          <p:cNvPr id="5" name="テキスト ボックス 4">
            <a:extLst>
              <a:ext uri="{FF2B5EF4-FFF2-40B4-BE49-F238E27FC236}">
                <a16:creationId xmlns:a16="http://schemas.microsoft.com/office/drawing/2014/main" id="{07DB1D34-176A-042C-08DB-BDDAC7757F2F}"/>
              </a:ext>
            </a:extLst>
          </p:cNvPr>
          <p:cNvSpPr txBox="1"/>
          <p:nvPr/>
        </p:nvSpPr>
        <p:spPr>
          <a:xfrm>
            <a:off x="5004452" y="6236304"/>
            <a:ext cx="6078076" cy="523220"/>
          </a:xfrm>
          <a:prstGeom prst="rect">
            <a:avLst/>
          </a:prstGeom>
          <a:noFill/>
        </p:spPr>
        <p:txBody>
          <a:bodyPr wrap="square" rtlCol="0">
            <a:spAutoFit/>
          </a:bodyPr>
          <a:lstStyle/>
          <a:p>
            <a:pPr marL="757238" indent="-757238"/>
            <a:r>
              <a:rPr kumimoji="1" lang="ja-JP" altLang="en-US" sz="1400">
                <a:latin typeface="BIZ UDGothic" panose="020B0400000000000000" pitchFamily="49" charset="-128"/>
                <a:ea typeface="BIZ UDGothic" panose="020B0400000000000000" pitchFamily="49" charset="-128"/>
              </a:rPr>
              <a:t>（写真）国際武道大学コンディショニング科学研究室：リーフレット</a:t>
            </a:r>
            <a:endParaRPr kumimoji="1" lang="en-US" altLang="ja-JP" sz="1400">
              <a:latin typeface="BIZ UDGothic" panose="020B0400000000000000" pitchFamily="49" charset="-128"/>
              <a:ea typeface="BIZ UDGothic" panose="020B0400000000000000" pitchFamily="49" charset="-128"/>
            </a:endParaRPr>
          </a:p>
          <a:p>
            <a:pPr marL="757238" indent="-82550"/>
            <a:r>
              <a:rPr kumimoji="1" lang="ja-JP" altLang="en-US" sz="1400">
                <a:latin typeface="BIZ UDGothic" panose="020B0400000000000000" pitchFamily="49" charset="-128"/>
                <a:ea typeface="BIZ UDGothic" panose="020B0400000000000000" pitchFamily="49" charset="-128"/>
              </a:rPr>
              <a:t>「剣道における安全対策と救急対応」</a:t>
            </a:r>
            <a:r>
              <a:rPr kumimoji="1" lang="en-US" altLang="ja-JP" sz="1400">
                <a:latin typeface="BIZ UDGothic" panose="020B0400000000000000" pitchFamily="49" charset="-128"/>
                <a:ea typeface="BIZ UDGothic" panose="020B0400000000000000" pitchFamily="49" charset="-128"/>
              </a:rPr>
              <a:t>. 2022</a:t>
            </a:r>
            <a:r>
              <a:rPr kumimoji="1" lang="ja-JP" altLang="en-US" sz="1400">
                <a:latin typeface="BIZ UDGothic" panose="020B0400000000000000" pitchFamily="49" charset="-128"/>
                <a:ea typeface="BIZ UDGothic" panose="020B0400000000000000" pitchFamily="49" charset="-128"/>
              </a:rPr>
              <a:t>年</a:t>
            </a:r>
            <a:r>
              <a:rPr kumimoji="1" lang="en-US" altLang="ja-JP" sz="1400">
                <a:latin typeface="BIZ UDGothic" panose="020B0400000000000000" pitchFamily="49" charset="-128"/>
                <a:ea typeface="BIZ UDGothic" panose="020B0400000000000000" pitchFamily="49" charset="-128"/>
              </a:rPr>
              <a:t>5</a:t>
            </a:r>
            <a:r>
              <a:rPr kumimoji="1" lang="ja-JP" altLang="en-US" sz="1400">
                <a:latin typeface="BIZ UDGothic" panose="020B0400000000000000" pitchFamily="49" charset="-128"/>
                <a:ea typeface="BIZ UDGothic" panose="020B0400000000000000" pitchFamily="49" charset="-128"/>
              </a:rPr>
              <a:t>月</a:t>
            </a:r>
            <a:r>
              <a:rPr kumimoji="1" lang="en-US" altLang="ja-JP" sz="1400">
                <a:latin typeface="BIZ UDGothic" panose="020B0400000000000000" pitchFamily="49" charset="-128"/>
                <a:ea typeface="BIZ UDGothic" panose="020B0400000000000000" pitchFamily="49" charset="-128"/>
              </a:rPr>
              <a:t>9</a:t>
            </a:r>
            <a:r>
              <a:rPr kumimoji="1" lang="ja-JP" altLang="en-US" sz="1400">
                <a:latin typeface="BIZ UDGothic" panose="020B0400000000000000" pitchFamily="49" charset="-128"/>
                <a:ea typeface="BIZ UDGothic" panose="020B0400000000000000" pitchFamily="49" charset="-128"/>
              </a:rPr>
              <a:t>日</a:t>
            </a:r>
            <a:r>
              <a:rPr lang="ja-JP" altLang="en-US" sz="1400">
                <a:latin typeface="BIZ UDGothic" panose="020B0400000000000000" pitchFamily="49" charset="-128"/>
                <a:ea typeface="BIZ UDGothic" panose="020B0400000000000000" pitchFamily="49" charset="-128"/>
              </a:rPr>
              <a:t>より転載</a:t>
            </a:r>
            <a:r>
              <a:rPr lang="en-US" altLang="ja-JP" sz="1400">
                <a:latin typeface="BIZ UDGothic" panose="020B0400000000000000" pitchFamily="49" charset="-128"/>
                <a:ea typeface="BIZ UDGothic" panose="020B0400000000000000" pitchFamily="49" charset="-128"/>
              </a:rPr>
              <a:t>.</a:t>
            </a:r>
          </a:p>
        </p:txBody>
      </p:sp>
    </p:spTree>
    <p:extLst>
      <p:ext uri="{BB962C8B-B14F-4D97-AF65-F5344CB8AC3E}">
        <p14:creationId xmlns:p14="http://schemas.microsoft.com/office/powerpoint/2010/main" val="421415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B8D1F-C98E-4F7D-F7C4-FD3994E68606}"/>
            </a:ext>
          </a:extLst>
        </p:cNvPr>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FBE93753-D4D4-9D93-B723-27F9A0E801A6}"/>
              </a:ext>
            </a:extLst>
          </p:cNvPr>
          <p:cNvSpPr>
            <a:spLocks noGrp="1"/>
          </p:cNvSpPr>
          <p:nvPr>
            <p:ph type="sldNum" sz="quarter" idx="12"/>
          </p:nvPr>
        </p:nvSpPr>
        <p:spPr>
          <a:xfrm>
            <a:off x="9293352" y="6356350"/>
            <a:ext cx="2743200" cy="365125"/>
          </a:xfrm>
        </p:spPr>
        <p:txBody>
          <a:bodyPr/>
          <a:lstStyle/>
          <a:p>
            <a:fld id="{A3F142A8-BBB0-495C-811F-B7188497514F}" type="slidenum">
              <a:rPr kumimoji="1" lang="ja-JP" altLang="en-US" smtClean="0">
                <a:latin typeface="BIZ UDGothic" panose="020B0400000000000000" pitchFamily="49" charset="-128"/>
                <a:ea typeface="BIZ UDGothic" panose="020B0400000000000000" pitchFamily="49" charset="-128"/>
              </a:rPr>
              <a:t>9</a:t>
            </a:fld>
            <a:endParaRPr kumimoji="1" lang="ja-JP" altLang="en-US">
              <a:latin typeface="BIZ UDGothic" panose="020B0400000000000000" pitchFamily="49" charset="-128"/>
              <a:ea typeface="BIZ UDGothic" panose="020B0400000000000000" pitchFamily="49" charset="-128"/>
            </a:endParaRPr>
          </a:p>
        </p:txBody>
      </p:sp>
      <p:sp>
        <p:nvSpPr>
          <p:cNvPr id="2" name="タイトル 3">
            <a:extLst>
              <a:ext uri="{FF2B5EF4-FFF2-40B4-BE49-F238E27FC236}">
                <a16:creationId xmlns:a16="http://schemas.microsoft.com/office/drawing/2014/main" id="{27547908-5C4D-7D9A-1C9D-412E63F84754}"/>
              </a:ext>
            </a:extLst>
          </p:cNvPr>
          <p:cNvSpPr txBox="1">
            <a:spLocks/>
          </p:cNvSpPr>
          <p:nvPr/>
        </p:nvSpPr>
        <p:spPr>
          <a:xfrm>
            <a:off x="641684" y="1709738"/>
            <a:ext cx="11550316" cy="2879725"/>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kumimoji="1" sz="4000" b="1" kern="1200">
                <a:solidFill>
                  <a:schemeClr val="tx1"/>
                </a:solidFill>
                <a:latin typeface="+mj-lt"/>
                <a:ea typeface="+mj-ea"/>
                <a:cs typeface="+mj-cs"/>
              </a:defRPr>
            </a:lvl1pPr>
          </a:lstStyle>
          <a:p>
            <a:r>
              <a:rPr lang="en-US" altLang="ja-JP" sz="6000">
                <a:latin typeface="BIZ UDGothic" panose="020B0400000000000000" pitchFamily="49" charset="-128"/>
                <a:ea typeface="BIZ UDGothic" panose="020B0400000000000000" pitchFamily="49" charset="-128"/>
              </a:rPr>
              <a:t>II. </a:t>
            </a:r>
            <a:r>
              <a:rPr lang="ja-JP" altLang="en-US" sz="6000">
                <a:latin typeface="BIZ UDGothic" panose="020B0400000000000000" pitchFamily="49" charset="-128"/>
                <a:ea typeface="BIZ UDGothic" panose="020B0400000000000000" pitchFamily="49" charset="-128"/>
              </a:rPr>
              <a:t>脳しんとうについて</a:t>
            </a:r>
            <a:br>
              <a:rPr lang="en-US" altLang="ja-JP" sz="6000">
                <a:latin typeface="BIZ UDGothic" panose="020B0400000000000000" pitchFamily="49" charset="-128"/>
                <a:ea typeface="BIZ UDGothic" panose="020B0400000000000000" pitchFamily="49" charset="-128"/>
              </a:rPr>
            </a:br>
            <a:r>
              <a:rPr lang="ja-JP" altLang="en-US" sz="4800">
                <a:latin typeface="BIZ UDGothic" panose="020B0400000000000000" pitchFamily="49" charset="-128"/>
                <a:ea typeface="BIZ UDGothic" panose="020B0400000000000000" pitchFamily="49" charset="-128"/>
              </a:rPr>
              <a:t>　　　～</a:t>
            </a:r>
            <a:r>
              <a:rPr lang="ja-JP" altLang="en-US" sz="4800" b="1">
                <a:latin typeface="BIZ UDGothic" panose="020B0400000000000000" pitchFamily="49" charset="-128"/>
                <a:ea typeface="BIZ UDGothic" panose="020B0400000000000000" pitchFamily="49" charset="-128"/>
              </a:rPr>
              <a:t>評価と対応</a:t>
            </a:r>
            <a:r>
              <a:rPr lang="ja-JP" altLang="en-US" sz="4800">
                <a:latin typeface="BIZ UDGothic" panose="020B0400000000000000" pitchFamily="49" charset="-128"/>
                <a:ea typeface="BIZ UDGothic" panose="020B0400000000000000" pitchFamily="49" charset="-128"/>
              </a:rPr>
              <a:t>～</a:t>
            </a:r>
            <a:endParaRPr lang="ja-JP" altLang="en-US" sz="4400">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221768736"/>
      </p:ext>
    </p:extLst>
  </p:cSld>
  <p:clrMapOvr>
    <a:masterClrMapping/>
  </p:clrMapOvr>
</p:sld>
</file>

<file path=ppt/theme/theme1.xml><?xml version="1.0" encoding="utf-8"?>
<a:theme xmlns:a="http://schemas.openxmlformats.org/drawingml/2006/main" name="UDP_CUD">
  <a:themeElements>
    <a:clrScheme name="CUD_vivid">
      <a:dk1>
        <a:sysClr val="windowText" lastClr="000000"/>
      </a:dk1>
      <a:lt1>
        <a:sysClr val="window" lastClr="FFFFFF"/>
      </a:lt1>
      <a:dk2>
        <a:srgbClr val="FF4B00"/>
      </a:dk2>
      <a:lt2>
        <a:srgbClr val="FFF100"/>
      </a:lt2>
      <a:accent1>
        <a:srgbClr val="03AF7A"/>
      </a:accent1>
      <a:accent2>
        <a:srgbClr val="005AFF"/>
      </a:accent2>
      <a:accent3>
        <a:srgbClr val="4DC4FF"/>
      </a:accent3>
      <a:accent4>
        <a:srgbClr val="FF8082"/>
      </a:accent4>
      <a:accent5>
        <a:srgbClr val="F4AA00"/>
      </a:accent5>
      <a:accent6>
        <a:srgbClr val="990099"/>
      </a:accent6>
      <a:hlink>
        <a:srgbClr val="804000"/>
      </a:hlink>
      <a:folHlink>
        <a:srgbClr val="D8F255"/>
      </a:folHlink>
    </a:clrScheme>
    <a:fontScheme name="UDP">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DP_CUD" id="{DCA0433B-84F4-49E0-8ED0-F73EC0F92266}" vid="{9007B34C-0768-43C3-9891-63ACEF3D37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UDP_CUD</Template>
  <TotalTime>4406</TotalTime>
  <Words>2304</Words>
  <Application>Microsoft Office PowerPoint</Application>
  <PresentationFormat>ワイド画面</PresentationFormat>
  <Paragraphs>215</Paragraphs>
  <Slides>24</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24</vt:i4>
      </vt:variant>
    </vt:vector>
  </HeadingPairs>
  <TitlesOfParts>
    <vt:vector size="28" baseType="lpstr">
      <vt:lpstr>BIZ UDGothic</vt:lpstr>
      <vt:lpstr>游ゴシック</vt:lpstr>
      <vt:lpstr>Arial</vt:lpstr>
      <vt:lpstr>UDP_CUD</vt:lpstr>
      <vt:lpstr>PowerPoint プレゼンテーション</vt:lpstr>
      <vt:lpstr>目次</vt:lpstr>
      <vt:lpstr>I．頭部を強打したら 　 　～頚椎・頚髄の傷害に注意！～</vt:lpstr>
      <vt:lpstr>剣道での(後)頭部の強打による傷害</vt:lpstr>
      <vt:lpstr>頭部の強打では頚髄・頚椎にも注意！</vt:lpstr>
      <vt:lpstr>頚髄・頚椎の損傷を疑うポイント</vt:lpstr>
      <vt:lpstr>手を使って頚椎を保護しましょう</vt:lpstr>
      <vt:lpstr>PowerPoint プレゼンテーション</vt:lpstr>
      <vt:lpstr>PowerPoint プレゼンテーション</vt:lpstr>
      <vt:lpstr>脳しんとうとは？</vt:lpstr>
      <vt:lpstr>PowerPoint プレゼンテーション</vt:lpstr>
      <vt:lpstr>脳しんとうが疑われたら？</vt:lpstr>
      <vt:lpstr>救急車が来るまでの対応</vt:lpstr>
      <vt:lpstr>PowerPoint プレゼンテーション</vt:lpstr>
      <vt:lpstr>１．セカンドインパクト症候群</vt:lpstr>
      <vt:lpstr>２．外傷性脳脊髄液減少症</vt:lpstr>
      <vt:lpstr>PowerPoint プレゼンテーション</vt:lpstr>
      <vt:lpstr>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参考2：脳しんとう後の稽古・試合への復帰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全剣連_頭頚部傷害・脳しんとうスライド202504</dc:title>
  <dc:creator>(公財)全日本剣道連盟</dc:creator>
  <cp:lastModifiedBy>Ken-ichiro MUTOH</cp:lastModifiedBy>
  <cp:revision>106</cp:revision>
  <dcterms:created xsi:type="dcterms:W3CDTF">2024-12-31T13:06:48Z</dcterms:created>
  <dcterms:modified xsi:type="dcterms:W3CDTF">2025-03-16T00:10:52Z</dcterms:modified>
</cp:coreProperties>
</file>