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256" r:id="rId2"/>
    <p:sldId id="350" r:id="rId3"/>
    <p:sldId id="360" r:id="rId4"/>
    <p:sldId id="356" r:id="rId5"/>
    <p:sldId id="340" r:id="rId6"/>
    <p:sldId id="359" r:id="rId7"/>
    <p:sldId id="313" r:id="rId8"/>
    <p:sldId id="354" r:id="rId9"/>
    <p:sldId id="347" r:id="rId10"/>
    <p:sldId id="342" r:id="rId11"/>
    <p:sldId id="343" r:id="rId12"/>
    <p:sldId id="318" r:id="rId13"/>
    <p:sldId id="345" r:id="rId14"/>
    <p:sldId id="351" r:id="rId15"/>
    <p:sldId id="346" r:id="rId16"/>
    <p:sldId id="321" r:id="rId17"/>
    <p:sldId id="344" r:id="rId18"/>
    <p:sldId id="352" r:id="rId19"/>
    <p:sldId id="348" r:id="rId20"/>
    <p:sldId id="353" r:id="rId21"/>
    <p:sldId id="324" r:id="rId22"/>
    <p:sldId id="349" r:id="rId23"/>
    <p:sldId id="330" r:id="rId24"/>
    <p:sldId id="331" r:id="rId25"/>
    <p:sldId id="332" r:id="rId26"/>
    <p:sldId id="339" r:id="rId27"/>
    <p:sldId id="337" r:id="rId28"/>
    <p:sldId id="355" r:id="rId29"/>
    <p:sldId id="314" r:id="rId30"/>
    <p:sldId id="338" r:id="rId31"/>
    <p:sldId id="317" r:id="rId32"/>
    <p:sldId id="319" r:id="rId33"/>
    <p:sldId id="327" r:id="rId34"/>
    <p:sldId id="357" r:id="rId35"/>
    <p:sldId id="323" r:id="rId36"/>
    <p:sldId id="322" r:id="rId37"/>
    <p:sldId id="329" r:id="rId38"/>
  </p:sldIdLst>
  <p:sldSz cx="12192000" cy="6858000"/>
  <p:notesSz cx="10018713" cy="68865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EHUDTgj3Y4hPSM8oA48Nw==" hashData="OxvyBLfcbXzrdU52SyWivrQBGpaGMjS3FxmNOQWQAZph5obXrWDVmlPCqRfMCAex9NWDldrt0nq0gsL4axXhY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AA02"/>
    <a:srgbClr val="FF4B00"/>
    <a:srgbClr val="01AF7A"/>
    <a:srgbClr val="016F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4" autoAdjust="0"/>
    <p:restoredTop sz="96176" autoAdjust="0"/>
  </p:normalViewPr>
  <p:slideViewPr>
    <p:cSldViewPr snapToGrid="0">
      <p:cViewPr varScale="1">
        <p:scale>
          <a:sx n="103" d="100"/>
          <a:sy n="103" d="100"/>
        </p:scale>
        <p:origin x="320" y="28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41442" cy="345525"/>
          </a:xfrm>
          <a:prstGeom prst="rect">
            <a:avLst/>
          </a:prstGeom>
        </p:spPr>
        <p:txBody>
          <a:bodyPr vert="horz" lIns="96597" tIns="48299" rIns="96597" bIns="48299" rtlCol="0"/>
          <a:lstStyle>
            <a:lvl1pPr algn="l">
              <a:defRPr sz="1300"/>
            </a:lvl1pPr>
          </a:lstStyle>
          <a:p>
            <a:endParaRPr kumimoji="1" lang="ja-JP" altLang="en-US"/>
          </a:p>
        </p:txBody>
      </p:sp>
      <p:sp>
        <p:nvSpPr>
          <p:cNvPr id="3" name="日付プレースホルダー 2"/>
          <p:cNvSpPr>
            <a:spLocks noGrp="1"/>
          </p:cNvSpPr>
          <p:nvPr>
            <p:ph type="dt" idx="1"/>
          </p:nvPr>
        </p:nvSpPr>
        <p:spPr>
          <a:xfrm>
            <a:off x="5674952" y="0"/>
            <a:ext cx="4341442" cy="345525"/>
          </a:xfrm>
          <a:prstGeom prst="rect">
            <a:avLst/>
          </a:prstGeom>
        </p:spPr>
        <p:txBody>
          <a:bodyPr vert="horz" lIns="96597" tIns="48299" rIns="96597" bIns="48299" rtlCol="0"/>
          <a:lstStyle>
            <a:lvl1pPr algn="r">
              <a:defRPr sz="1300"/>
            </a:lvl1pPr>
          </a:lstStyle>
          <a:p>
            <a:fld id="{99024CCD-278B-431A-8E1F-499541B1C232}" type="datetimeFigureOut">
              <a:rPr kumimoji="1" lang="ja-JP" altLang="en-US" smtClean="0"/>
              <a:t>2025/3/16</a:t>
            </a:fld>
            <a:endParaRPr kumimoji="1" lang="ja-JP" altLang="en-US"/>
          </a:p>
        </p:txBody>
      </p:sp>
      <p:sp>
        <p:nvSpPr>
          <p:cNvPr id="4" name="スライド イメージ プレースホルダー 3"/>
          <p:cNvSpPr>
            <a:spLocks noGrp="1" noRot="1" noChangeAspect="1"/>
          </p:cNvSpPr>
          <p:nvPr>
            <p:ph type="sldImg" idx="2"/>
          </p:nvPr>
        </p:nvSpPr>
        <p:spPr>
          <a:xfrm>
            <a:off x="2943225" y="860425"/>
            <a:ext cx="4132263" cy="2324100"/>
          </a:xfrm>
          <a:prstGeom prst="rect">
            <a:avLst/>
          </a:prstGeom>
          <a:noFill/>
          <a:ln w="12700">
            <a:solidFill>
              <a:prstClr val="black"/>
            </a:solidFill>
          </a:ln>
        </p:spPr>
        <p:txBody>
          <a:bodyPr vert="horz" lIns="96597" tIns="48299" rIns="96597" bIns="48299" rtlCol="0" anchor="ctr"/>
          <a:lstStyle/>
          <a:p>
            <a:endParaRPr lang="ja-JP" altLang="en-US"/>
          </a:p>
        </p:txBody>
      </p:sp>
      <p:sp>
        <p:nvSpPr>
          <p:cNvPr id="5" name="ノート プレースホルダー 4"/>
          <p:cNvSpPr>
            <a:spLocks noGrp="1"/>
          </p:cNvSpPr>
          <p:nvPr>
            <p:ph type="body" sz="quarter" idx="3"/>
          </p:nvPr>
        </p:nvSpPr>
        <p:spPr>
          <a:xfrm>
            <a:off x="1001872" y="3314164"/>
            <a:ext cx="8014970" cy="2711589"/>
          </a:xfrm>
          <a:prstGeom prst="rect">
            <a:avLst/>
          </a:prstGeom>
        </p:spPr>
        <p:txBody>
          <a:bodyPr vert="horz" lIns="96597" tIns="48299" rIns="96597" bIns="4829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41051"/>
            <a:ext cx="4341442" cy="345524"/>
          </a:xfrm>
          <a:prstGeom prst="rect">
            <a:avLst/>
          </a:prstGeom>
        </p:spPr>
        <p:txBody>
          <a:bodyPr vert="horz" lIns="96597" tIns="48299" rIns="96597" bIns="4829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674952" y="6541051"/>
            <a:ext cx="4341442" cy="345524"/>
          </a:xfrm>
          <a:prstGeom prst="rect">
            <a:avLst/>
          </a:prstGeom>
        </p:spPr>
        <p:txBody>
          <a:bodyPr vert="horz" lIns="96597" tIns="48299" rIns="96597" bIns="48299" rtlCol="0" anchor="b"/>
          <a:lstStyle>
            <a:lvl1pPr algn="r">
              <a:defRPr sz="1300"/>
            </a:lvl1pPr>
          </a:lstStyle>
          <a:p>
            <a:fld id="{0EDCC4C5-699D-499F-865C-37A8115DC092}" type="slidenum">
              <a:rPr kumimoji="1" lang="ja-JP" altLang="en-US" smtClean="0"/>
              <a:t>‹#›</a:t>
            </a:fld>
            <a:endParaRPr kumimoji="1" lang="ja-JP" altLang="en-US"/>
          </a:p>
        </p:txBody>
      </p:sp>
    </p:spTree>
    <p:extLst>
      <p:ext uri="{BB962C8B-B14F-4D97-AF65-F5344CB8AC3E}">
        <p14:creationId xmlns:p14="http://schemas.microsoft.com/office/powerpoint/2010/main" val="16666993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EDCC4C5-699D-499F-865C-37A8115DC092}" type="slidenum">
              <a:rPr kumimoji="1" lang="ja-JP" altLang="en-US" smtClean="0"/>
              <a:t>3</a:t>
            </a:fld>
            <a:endParaRPr kumimoji="1" lang="ja-JP" altLang="en-US"/>
          </a:p>
        </p:txBody>
      </p:sp>
    </p:spTree>
    <p:extLst>
      <p:ext uri="{BB962C8B-B14F-4D97-AF65-F5344CB8AC3E}">
        <p14:creationId xmlns:p14="http://schemas.microsoft.com/office/powerpoint/2010/main" val="3586596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0EDCC4C5-699D-499F-865C-37A8115DC092}" type="slidenum">
              <a:rPr kumimoji="1" lang="ja-JP" altLang="en-US" smtClean="0"/>
              <a:t>16</a:t>
            </a:fld>
            <a:endParaRPr kumimoji="1" lang="ja-JP" altLang="en-US"/>
          </a:p>
        </p:txBody>
      </p:sp>
    </p:spTree>
    <p:extLst>
      <p:ext uri="{BB962C8B-B14F-4D97-AF65-F5344CB8AC3E}">
        <p14:creationId xmlns:p14="http://schemas.microsoft.com/office/powerpoint/2010/main" val="2943271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65972">
              <a:defRPr/>
            </a:pPr>
            <a:fld id="{3916F4AF-E3EF-4B3F-8990-60445174997D}" type="slidenum">
              <a:rPr lang="ja-JP" altLang="en-US">
                <a:solidFill>
                  <a:prstClr val="black"/>
                </a:solidFill>
                <a:latin typeface="游ゴシック" panose="02110004020202020204"/>
                <a:ea typeface="游ゴシック" panose="020B0400000000000000" pitchFamily="50" charset="-128"/>
              </a:rPr>
              <a:pPr defTabSz="965972">
                <a:defRPr/>
              </a:pPr>
              <a:t>21</a:t>
            </a:fld>
            <a:endParaRPr lang="ja-JP" altLang="en-US">
              <a:solidFill>
                <a:prstClr val="black"/>
              </a:solidFill>
              <a:latin typeface="游ゴシック" panose="02110004020202020204"/>
              <a:ea typeface="游ゴシック" panose="020B0400000000000000" pitchFamily="50" charset="-128"/>
            </a:endParaRPr>
          </a:p>
        </p:txBody>
      </p:sp>
    </p:spTree>
    <p:extLst>
      <p:ext uri="{BB962C8B-B14F-4D97-AF65-F5344CB8AC3E}">
        <p14:creationId xmlns:p14="http://schemas.microsoft.com/office/powerpoint/2010/main" val="1739033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EDCC4C5-699D-499F-865C-37A8115DC092}" type="slidenum">
              <a:rPr kumimoji="1" lang="ja-JP" altLang="en-US" smtClean="0"/>
              <a:t>24</a:t>
            </a:fld>
            <a:endParaRPr kumimoji="1" lang="ja-JP" altLang="en-US"/>
          </a:p>
        </p:txBody>
      </p:sp>
    </p:spTree>
    <p:extLst>
      <p:ext uri="{BB962C8B-B14F-4D97-AF65-F5344CB8AC3E}">
        <p14:creationId xmlns:p14="http://schemas.microsoft.com/office/powerpoint/2010/main" val="1144053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EDCC4C5-699D-499F-865C-37A8115DC092}" type="slidenum">
              <a:rPr kumimoji="1" lang="ja-JP" altLang="en-US" smtClean="0"/>
              <a:t>30</a:t>
            </a:fld>
            <a:endParaRPr kumimoji="1" lang="ja-JP" altLang="en-US"/>
          </a:p>
        </p:txBody>
      </p:sp>
    </p:spTree>
    <p:extLst>
      <p:ext uri="{BB962C8B-B14F-4D97-AF65-F5344CB8AC3E}">
        <p14:creationId xmlns:p14="http://schemas.microsoft.com/office/powerpoint/2010/main" val="3814572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EDCC4C5-699D-499F-865C-37A8115DC092}" type="slidenum">
              <a:rPr kumimoji="1" lang="ja-JP" altLang="en-US" smtClean="0"/>
              <a:t>32</a:t>
            </a:fld>
            <a:endParaRPr kumimoji="1" lang="ja-JP" altLang="en-US"/>
          </a:p>
        </p:txBody>
      </p:sp>
    </p:spTree>
    <p:extLst>
      <p:ext uri="{BB962C8B-B14F-4D97-AF65-F5344CB8AC3E}">
        <p14:creationId xmlns:p14="http://schemas.microsoft.com/office/powerpoint/2010/main" val="2703186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EDCC4C5-699D-499F-865C-37A8115DC092}" type="slidenum">
              <a:rPr kumimoji="1" lang="ja-JP" altLang="en-US" smtClean="0"/>
              <a:t>36</a:t>
            </a:fld>
            <a:endParaRPr kumimoji="1" lang="ja-JP" altLang="en-US"/>
          </a:p>
        </p:txBody>
      </p:sp>
    </p:spTree>
    <p:extLst>
      <p:ext uri="{BB962C8B-B14F-4D97-AF65-F5344CB8AC3E}">
        <p14:creationId xmlns:p14="http://schemas.microsoft.com/office/powerpoint/2010/main" val="2208941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EDCC4C5-699D-499F-865C-37A8115DC092}" type="slidenum">
              <a:rPr kumimoji="1" lang="ja-JP" altLang="en-US" smtClean="0"/>
              <a:t>37</a:t>
            </a:fld>
            <a:endParaRPr kumimoji="1" lang="ja-JP" altLang="en-US"/>
          </a:p>
        </p:txBody>
      </p:sp>
    </p:spTree>
    <p:extLst>
      <p:ext uri="{BB962C8B-B14F-4D97-AF65-F5344CB8AC3E}">
        <p14:creationId xmlns:p14="http://schemas.microsoft.com/office/powerpoint/2010/main" val="88965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591782-27FA-B0E7-04A6-267DCB87D85E}"/>
              </a:ext>
            </a:extLst>
          </p:cNvPr>
          <p:cNvSpPr>
            <a:spLocks noGrp="1"/>
          </p:cNvSpPr>
          <p:nvPr>
            <p:ph type="ctrTitle"/>
          </p:nvPr>
        </p:nvSpPr>
        <p:spPr>
          <a:xfrm>
            <a:off x="1524000" y="1122363"/>
            <a:ext cx="9144000" cy="2387600"/>
          </a:xfrm>
        </p:spPr>
        <p:txBody>
          <a:bodyPr anchor="b">
            <a:normAutofit/>
          </a:bodyPr>
          <a:lstStyle>
            <a:lvl1pPr algn="ctr">
              <a:defRPr sz="4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C3081E2-7700-FB91-7871-D5AB9D3BDD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6BF30D3-4D4E-BCF4-0805-92BFF2BDEAB4}"/>
              </a:ext>
            </a:extLst>
          </p:cNvPr>
          <p:cNvSpPr>
            <a:spLocks noGrp="1"/>
          </p:cNvSpPr>
          <p:nvPr>
            <p:ph type="dt" sz="half" idx="10"/>
          </p:nvPr>
        </p:nvSpPr>
        <p:spPr/>
        <p:txBody>
          <a:bodyPr/>
          <a:lstStyle/>
          <a:p>
            <a:fld id="{93D07A6C-11B4-40CB-84BA-4577C9E57742}" type="datetime1">
              <a:rPr kumimoji="1" lang="ja-JP" altLang="en-US" smtClean="0"/>
              <a:t>2025/3/16</a:t>
            </a:fld>
            <a:endParaRPr kumimoji="1" lang="ja-JP" altLang="en-US"/>
          </a:p>
        </p:txBody>
      </p:sp>
      <p:sp>
        <p:nvSpPr>
          <p:cNvPr id="5" name="フッター プレースホルダー 4">
            <a:extLst>
              <a:ext uri="{FF2B5EF4-FFF2-40B4-BE49-F238E27FC236}">
                <a16:creationId xmlns:a16="http://schemas.microsoft.com/office/drawing/2014/main" id="{D25B6799-8F7C-4AF5-10C7-97CBE38A61A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871F4B1-6F2F-0F0F-FC50-04145655BAD9}"/>
              </a:ext>
            </a:extLst>
          </p:cNvPr>
          <p:cNvSpPr>
            <a:spLocks noGrp="1"/>
          </p:cNvSpPr>
          <p:nvPr>
            <p:ph type="sldNum" sz="quarter" idx="12"/>
          </p:nvPr>
        </p:nvSpPr>
        <p:spPr/>
        <p:txBody>
          <a:bodyPr/>
          <a:lstStyle/>
          <a:p>
            <a:fld id="{A3F142A8-BBB0-495C-811F-B7188497514F}" type="slidenum">
              <a:rPr kumimoji="1" lang="ja-JP" altLang="en-US" smtClean="0"/>
              <a:t>‹#›</a:t>
            </a:fld>
            <a:endParaRPr kumimoji="1" lang="ja-JP" altLang="en-US"/>
          </a:p>
        </p:txBody>
      </p:sp>
    </p:spTree>
    <p:extLst>
      <p:ext uri="{BB962C8B-B14F-4D97-AF65-F5344CB8AC3E}">
        <p14:creationId xmlns:p14="http://schemas.microsoft.com/office/powerpoint/2010/main" val="307306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9F31E7-E5FB-831B-109A-F98B939BE26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00D0210-E13F-8CD8-36FE-06C55672D5A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8C2AEC2-F169-CED9-98B0-19BD95925623}"/>
              </a:ext>
            </a:extLst>
          </p:cNvPr>
          <p:cNvSpPr>
            <a:spLocks noGrp="1"/>
          </p:cNvSpPr>
          <p:nvPr>
            <p:ph type="dt" sz="half" idx="10"/>
          </p:nvPr>
        </p:nvSpPr>
        <p:spPr/>
        <p:txBody>
          <a:bodyPr/>
          <a:lstStyle/>
          <a:p>
            <a:fld id="{6B398EBF-0AC8-4E51-812D-63C6D36535D1}" type="datetime1">
              <a:rPr kumimoji="1" lang="ja-JP" altLang="en-US" smtClean="0"/>
              <a:t>2025/3/16</a:t>
            </a:fld>
            <a:endParaRPr kumimoji="1" lang="ja-JP" altLang="en-US"/>
          </a:p>
        </p:txBody>
      </p:sp>
      <p:sp>
        <p:nvSpPr>
          <p:cNvPr id="5" name="フッター プレースホルダー 4">
            <a:extLst>
              <a:ext uri="{FF2B5EF4-FFF2-40B4-BE49-F238E27FC236}">
                <a16:creationId xmlns:a16="http://schemas.microsoft.com/office/drawing/2014/main" id="{4CD32E37-1690-E2C1-9632-89BA671CC35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63E9E8E-6EE2-1055-EE24-04E443272298}"/>
              </a:ext>
            </a:extLst>
          </p:cNvPr>
          <p:cNvSpPr>
            <a:spLocks noGrp="1"/>
          </p:cNvSpPr>
          <p:nvPr>
            <p:ph type="sldNum" sz="quarter" idx="12"/>
          </p:nvPr>
        </p:nvSpPr>
        <p:spPr/>
        <p:txBody>
          <a:bodyPr/>
          <a:lstStyle/>
          <a:p>
            <a:fld id="{A3F142A8-BBB0-495C-811F-B7188497514F}" type="slidenum">
              <a:rPr kumimoji="1" lang="ja-JP" altLang="en-US" smtClean="0"/>
              <a:t>‹#›</a:t>
            </a:fld>
            <a:endParaRPr kumimoji="1" lang="ja-JP" altLang="en-US"/>
          </a:p>
        </p:txBody>
      </p:sp>
    </p:spTree>
    <p:extLst>
      <p:ext uri="{BB962C8B-B14F-4D97-AF65-F5344CB8AC3E}">
        <p14:creationId xmlns:p14="http://schemas.microsoft.com/office/powerpoint/2010/main" val="2905495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FD4DBF7-7988-F0B2-B132-44A5CCD53C2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93132B3-BE34-59DE-3A40-D3DBD906C13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BB414CC-8139-838C-D17F-9E0BB6342800}"/>
              </a:ext>
            </a:extLst>
          </p:cNvPr>
          <p:cNvSpPr>
            <a:spLocks noGrp="1"/>
          </p:cNvSpPr>
          <p:nvPr>
            <p:ph type="dt" sz="half" idx="10"/>
          </p:nvPr>
        </p:nvSpPr>
        <p:spPr/>
        <p:txBody>
          <a:bodyPr/>
          <a:lstStyle/>
          <a:p>
            <a:fld id="{B1CFC55C-941B-4827-822C-D0DF5AF221E0}" type="datetime1">
              <a:rPr kumimoji="1" lang="ja-JP" altLang="en-US" smtClean="0"/>
              <a:t>2025/3/16</a:t>
            </a:fld>
            <a:endParaRPr kumimoji="1" lang="ja-JP" altLang="en-US"/>
          </a:p>
        </p:txBody>
      </p:sp>
      <p:sp>
        <p:nvSpPr>
          <p:cNvPr id="5" name="フッター プレースホルダー 4">
            <a:extLst>
              <a:ext uri="{FF2B5EF4-FFF2-40B4-BE49-F238E27FC236}">
                <a16:creationId xmlns:a16="http://schemas.microsoft.com/office/drawing/2014/main" id="{B8E41737-61CA-B71A-5CF7-23D55A23857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5F10103-63AA-4FB2-0C5B-28890F2D9F82}"/>
              </a:ext>
            </a:extLst>
          </p:cNvPr>
          <p:cNvSpPr>
            <a:spLocks noGrp="1"/>
          </p:cNvSpPr>
          <p:nvPr>
            <p:ph type="sldNum" sz="quarter" idx="12"/>
          </p:nvPr>
        </p:nvSpPr>
        <p:spPr/>
        <p:txBody>
          <a:bodyPr/>
          <a:lstStyle/>
          <a:p>
            <a:fld id="{A3F142A8-BBB0-495C-811F-B7188497514F}" type="slidenum">
              <a:rPr kumimoji="1" lang="ja-JP" altLang="en-US" smtClean="0"/>
              <a:t>‹#›</a:t>
            </a:fld>
            <a:endParaRPr kumimoji="1" lang="ja-JP" altLang="en-US"/>
          </a:p>
        </p:txBody>
      </p:sp>
    </p:spTree>
    <p:extLst>
      <p:ext uri="{BB962C8B-B14F-4D97-AF65-F5344CB8AC3E}">
        <p14:creationId xmlns:p14="http://schemas.microsoft.com/office/powerpoint/2010/main" val="21756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49192F-833A-BCA7-0A27-E3365B44EFC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A8BA77F-8E66-C234-63FF-4C08CF4BDDD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94EED0-8A22-D260-DD53-33DA69A7A286}"/>
              </a:ext>
            </a:extLst>
          </p:cNvPr>
          <p:cNvSpPr>
            <a:spLocks noGrp="1"/>
          </p:cNvSpPr>
          <p:nvPr>
            <p:ph type="dt" sz="half" idx="10"/>
          </p:nvPr>
        </p:nvSpPr>
        <p:spPr/>
        <p:txBody>
          <a:bodyPr/>
          <a:lstStyle/>
          <a:p>
            <a:fld id="{ADB0745D-83EB-4976-9F70-E32BAFC46F0C}" type="datetime1">
              <a:rPr kumimoji="1" lang="ja-JP" altLang="en-US" smtClean="0"/>
              <a:t>2025/3/16</a:t>
            </a:fld>
            <a:endParaRPr kumimoji="1" lang="ja-JP" altLang="en-US"/>
          </a:p>
        </p:txBody>
      </p:sp>
      <p:sp>
        <p:nvSpPr>
          <p:cNvPr id="5" name="フッター プレースホルダー 4">
            <a:extLst>
              <a:ext uri="{FF2B5EF4-FFF2-40B4-BE49-F238E27FC236}">
                <a16:creationId xmlns:a16="http://schemas.microsoft.com/office/drawing/2014/main" id="{7C1E237B-DBED-199B-F444-53616011534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2D006FD-4ED0-0B56-7532-DA8C82E7C3D2}"/>
              </a:ext>
            </a:extLst>
          </p:cNvPr>
          <p:cNvSpPr>
            <a:spLocks noGrp="1"/>
          </p:cNvSpPr>
          <p:nvPr>
            <p:ph type="sldNum" sz="quarter" idx="12"/>
          </p:nvPr>
        </p:nvSpPr>
        <p:spPr/>
        <p:txBody>
          <a:bodyPr/>
          <a:lstStyle/>
          <a:p>
            <a:fld id="{A3F142A8-BBB0-495C-811F-B7188497514F}" type="slidenum">
              <a:rPr kumimoji="1" lang="ja-JP" altLang="en-US" smtClean="0"/>
              <a:t>‹#›</a:t>
            </a:fld>
            <a:endParaRPr kumimoji="1" lang="ja-JP" altLang="en-US"/>
          </a:p>
        </p:txBody>
      </p:sp>
    </p:spTree>
    <p:extLst>
      <p:ext uri="{BB962C8B-B14F-4D97-AF65-F5344CB8AC3E}">
        <p14:creationId xmlns:p14="http://schemas.microsoft.com/office/powerpoint/2010/main" val="3147977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9318F1-E6C8-8287-279D-1404FA03705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04AE5A5-970D-2494-39DF-E789D90B710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CD88EEA-D2E9-ECCE-8429-4BDF4E6A1418}"/>
              </a:ext>
            </a:extLst>
          </p:cNvPr>
          <p:cNvSpPr>
            <a:spLocks noGrp="1"/>
          </p:cNvSpPr>
          <p:nvPr>
            <p:ph type="dt" sz="half" idx="10"/>
          </p:nvPr>
        </p:nvSpPr>
        <p:spPr/>
        <p:txBody>
          <a:bodyPr/>
          <a:lstStyle/>
          <a:p>
            <a:fld id="{1114B56F-9381-48F0-92F9-490688A3FD68}" type="datetime1">
              <a:rPr kumimoji="1" lang="ja-JP" altLang="en-US" smtClean="0"/>
              <a:t>2025/3/16</a:t>
            </a:fld>
            <a:endParaRPr kumimoji="1" lang="ja-JP" altLang="en-US"/>
          </a:p>
        </p:txBody>
      </p:sp>
      <p:sp>
        <p:nvSpPr>
          <p:cNvPr id="5" name="フッター プレースホルダー 4">
            <a:extLst>
              <a:ext uri="{FF2B5EF4-FFF2-40B4-BE49-F238E27FC236}">
                <a16:creationId xmlns:a16="http://schemas.microsoft.com/office/drawing/2014/main" id="{9B09AACF-1A46-2645-1924-5709A936937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49F0F1-B440-CC7A-521A-C532356D8830}"/>
              </a:ext>
            </a:extLst>
          </p:cNvPr>
          <p:cNvSpPr>
            <a:spLocks noGrp="1"/>
          </p:cNvSpPr>
          <p:nvPr>
            <p:ph type="sldNum" sz="quarter" idx="12"/>
          </p:nvPr>
        </p:nvSpPr>
        <p:spPr/>
        <p:txBody>
          <a:bodyPr/>
          <a:lstStyle/>
          <a:p>
            <a:fld id="{A3F142A8-BBB0-495C-811F-B7188497514F}" type="slidenum">
              <a:rPr kumimoji="1" lang="ja-JP" altLang="en-US" smtClean="0"/>
              <a:t>‹#›</a:t>
            </a:fld>
            <a:endParaRPr kumimoji="1" lang="ja-JP" altLang="en-US"/>
          </a:p>
        </p:txBody>
      </p:sp>
    </p:spTree>
    <p:extLst>
      <p:ext uri="{BB962C8B-B14F-4D97-AF65-F5344CB8AC3E}">
        <p14:creationId xmlns:p14="http://schemas.microsoft.com/office/powerpoint/2010/main" val="2850268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19E8B9-391F-228A-1FF2-99A86AC98AF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1F0AD3D-9AC4-9B62-600E-328C468509F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514A2FB-4E4C-71FC-4755-833348E7ECA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7BFEF92-7A99-F093-448C-0323298D1C82}"/>
              </a:ext>
            </a:extLst>
          </p:cNvPr>
          <p:cNvSpPr>
            <a:spLocks noGrp="1"/>
          </p:cNvSpPr>
          <p:nvPr>
            <p:ph type="dt" sz="half" idx="10"/>
          </p:nvPr>
        </p:nvSpPr>
        <p:spPr/>
        <p:txBody>
          <a:bodyPr/>
          <a:lstStyle/>
          <a:p>
            <a:fld id="{8991E710-6A64-406E-B3BA-D5B3B496591B}" type="datetime1">
              <a:rPr kumimoji="1" lang="ja-JP" altLang="en-US" smtClean="0"/>
              <a:t>2025/3/16</a:t>
            </a:fld>
            <a:endParaRPr kumimoji="1" lang="ja-JP" altLang="en-US"/>
          </a:p>
        </p:txBody>
      </p:sp>
      <p:sp>
        <p:nvSpPr>
          <p:cNvPr id="6" name="フッター プレースホルダー 5">
            <a:extLst>
              <a:ext uri="{FF2B5EF4-FFF2-40B4-BE49-F238E27FC236}">
                <a16:creationId xmlns:a16="http://schemas.microsoft.com/office/drawing/2014/main" id="{C6960F49-37BF-9A3B-8A42-4FDF1F311B7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38E7949-5B75-84F8-0DF9-EA877D6513F4}"/>
              </a:ext>
            </a:extLst>
          </p:cNvPr>
          <p:cNvSpPr>
            <a:spLocks noGrp="1"/>
          </p:cNvSpPr>
          <p:nvPr>
            <p:ph type="sldNum" sz="quarter" idx="12"/>
          </p:nvPr>
        </p:nvSpPr>
        <p:spPr/>
        <p:txBody>
          <a:bodyPr/>
          <a:lstStyle/>
          <a:p>
            <a:fld id="{A3F142A8-BBB0-495C-811F-B7188497514F}" type="slidenum">
              <a:rPr kumimoji="1" lang="ja-JP" altLang="en-US" smtClean="0"/>
              <a:t>‹#›</a:t>
            </a:fld>
            <a:endParaRPr kumimoji="1" lang="ja-JP" altLang="en-US"/>
          </a:p>
        </p:txBody>
      </p:sp>
    </p:spTree>
    <p:extLst>
      <p:ext uri="{BB962C8B-B14F-4D97-AF65-F5344CB8AC3E}">
        <p14:creationId xmlns:p14="http://schemas.microsoft.com/office/powerpoint/2010/main" val="1975426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EA5EFC-E34D-87CB-46FF-BA415520205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D1B18AE-371D-0BC8-0721-D511E02AD2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017D52F-6141-3CDA-79A5-12A1DA2A49A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B7E3DDD-24B5-C5AF-327D-8E24825590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E079C74-998D-34E7-B66A-60C7391E412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1875FFD-5114-DC66-BB30-B78AFD2F5BB4}"/>
              </a:ext>
            </a:extLst>
          </p:cNvPr>
          <p:cNvSpPr>
            <a:spLocks noGrp="1"/>
          </p:cNvSpPr>
          <p:nvPr>
            <p:ph type="dt" sz="half" idx="10"/>
          </p:nvPr>
        </p:nvSpPr>
        <p:spPr/>
        <p:txBody>
          <a:bodyPr/>
          <a:lstStyle/>
          <a:p>
            <a:fld id="{440D6735-7CEC-4AAF-9D73-9B9EBE944AA2}" type="datetime1">
              <a:rPr kumimoji="1" lang="ja-JP" altLang="en-US" smtClean="0"/>
              <a:t>2025/3/16</a:t>
            </a:fld>
            <a:endParaRPr kumimoji="1" lang="ja-JP" altLang="en-US"/>
          </a:p>
        </p:txBody>
      </p:sp>
      <p:sp>
        <p:nvSpPr>
          <p:cNvPr id="8" name="フッター プレースホルダー 7">
            <a:extLst>
              <a:ext uri="{FF2B5EF4-FFF2-40B4-BE49-F238E27FC236}">
                <a16:creationId xmlns:a16="http://schemas.microsoft.com/office/drawing/2014/main" id="{8A34AD3A-0F71-A474-247E-EB1B4FEF47F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8C907D3-60E6-7AAC-48E4-611868063717}"/>
              </a:ext>
            </a:extLst>
          </p:cNvPr>
          <p:cNvSpPr>
            <a:spLocks noGrp="1"/>
          </p:cNvSpPr>
          <p:nvPr>
            <p:ph type="sldNum" sz="quarter" idx="12"/>
          </p:nvPr>
        </p:nvSpPr>
        <p:spPr/>
        <p:txBody>
          <a:bodyPr/>
          <a:lstStyle/>
          <a:p>
            <a:fld id="{A3F142A8-BBB0-495C-811F-B7188497514F}" type="slidenum">
              <a:rPr kumimoji="1" lang="ja-JP" altLang="en-US" smtClean="0"/>
              <a:t>‹#›</a:t>
            </a:fld>
            <a:endParaRPr kumimoji="1" lang="ja-JP" altLang="en-US"/>
          </a:p>
        </p:txBody>
      </p:sp>
    </p:spTree>
    <p:extLst>
      <p:ext uri="{BB962C8B-B14F-4D97-AF65-F5344CB8AC3E}">
        <p14:creationId xmlns:p14="http://schemas.microsoft.com/office/powerpoint/2010/main" val="2025092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04FBBF-6B24-1526-9917-B1BAB6390F6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B77697C-AFA9-80A6-4800-27009C1F5B10}"/>
              </a:ext>
            </a:extLst>
          </p:cNvPr>
          <p:cNvSpPr>
            <a:spLocks noGrp="1"/>
          </p:cNvSpPr>
          <p:nvPr>
            <p:ph type="dt" sz="half" idx="10"/>
          </p:nvPr>
        </p:nvSpPr>
        <p:spPr/>
        <p:txBody>
          <a:bodyPr/>
          <a:lstStyle/>
          <a:p>
            <a:fld id="{81A0FB7F-62C6-4FF3-AF3D-A7DB6B4B30E9}" type="datetime1">
              <a:rPr kumimoji="1" lang="ja-JP" altLang="en-US" smtClean="0"/>
              <a:t>2025/3/16</a:t>
            </a:fld>
            <a:endParaRPr kumimoji="1" lang="ja-JP" altLang="en-US"/>
          </a:p>
        </p:txBody>
      </p:sp>
      <p:sp>
        <p:nvSpPr>
          <p:cNvPr id="4" name="フッター プレースホルダー 3">
            <a:extLst>
              <a:ext uri="{FF2B5EF4-FFF2-40B4-BE49-F238E27FC236}">
                <a16:creationId xmlns:a16="http://schemas.microsoft.com/office/drawing/2014/main" id="{A4153F66-0A39-E414-44BD-3F556E95588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3D923CA-147B-FBB2-F7F7-140A927DA261}"/>
              </a:ext>
            </a:extLst>
          </p:cNvPr>
          <p:cNvSpPr>
            <a:spLocks noGrp="1"/>
          </p:cNvSpPr>
          <p:nvPr>
            <p:ph type="sldNum" sz="quarter" idx="12"/>
          </p:nvPr>
        </p:nvSpPr>
        <p:spPr/>
        <p:txBody>
          <a:bodyPr/>
          <a:lstStyle/>
          <a:p>
            <a:fld id="{A3F142A8-BBB0-495C-811F-B7188497514F}" type="slidenum">
              <a:rPr kumimoji="1" lang="ja-JP" altLang="en-US" smtClean="0"/>
              <a:t>‹#›</a:t>
            </a:fld>
            <a:endParaRPr kumimoji="1" lang="ja-JP" altLang="en-US"/>
          </a:p>
        </p:txBody>
      </p:sp>
    </p:spTree>
    <p:extLst>
      <p:ext uri="{BB962C8B-B14F-4D97-AF65-F5344CB8AC3E}">
        <p14:creationId xmlns:p14="http://schemas.microsoft.com/office/powerpoint/2010/main" val="3429239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D726C30-1C40-3E0B-D544-54521AB64F71}"/>
              </a:ext>
            </a:extLst>
          </p:cNvPr>
          <p:cNvSpPr>
            <a:spLocks noGrp="1"/>
          </p:cNvSpPr>
          <p:nvPr>
            <p:ph type="dt" sz="half" idx="10"/>
          </p:nvPr>
        </p:nvSpPr>
        <p:spPr/>
        <p:txBody>
          <a:bodyPr/>
          <a:lstStyle/>
          <a:p>
            <a:fld id="{26B4DA75-1360-4304-8152-EDE6D04BD951}" type="datetime1">
              <a:rPr kumimoji="1" lang="ja-JP" altLang="en-US" smtClean="0"/>
              <a:t>2025/3/16</a:t>
            </a:fld>
            <a:endParaRPr kumimoji="1" lang="ja-JP" altLang="en-US"/>
          </a:p>
        </p:txBody>
      </p:sp>
      <p:sp>
        <p:nvSpPr>
          <p:cNvPr id="3" name="フッター プレースホルダー 2">
            <a:extLst>
              <a:ext uri="{FF2B5EF4-FFF2-40B4-BE49-F238E27FC236}">
                <a16:creationId xmlns:a16="http://schemas.microsoft.com/office/drawing/2014/main" id="{6DF44FD6-0FAB-0E8E-08D0-18E1E27C15C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988AA83-C209-6F1E-F752-A036FDF11334}"/>
              </a:ext>
            </a:extLst>
          </p:cNvPr>
          <p:cNvSpPr>
            <a:spLocks noGrp="1"/>
          </p:cNvSpPr>
          <p:nvPr>
            <p:ph type="sldNum" sz="quarter" idx="12"/>
          </p:nvPr>
        </p:nvSpPr>
        <p:spPr/>
        <p:txBody>
          <a:bodyPr/>
          <a:lstStyle/>
          <a:p>
            <a:fld id="{A3F142A8-BBB0-495C-811F-B7188497514F}" type="slidenum">
              <a:rPr kumimoji="1" lang="ja-JP" altLang="en-US" smtClean="0"/>
              <a:t>‹#›</a:t>
            </a:fld>
            <a:endParaRPr kumimoji="1" lang="ja-JP" altLang="en-US"/>
          </a:p>
        </p:txBody>
      </p:sp>
    </p:spTree>
    <p:extLst>
      <p:ext uri="{BB962C8B-B14F-4D97-AF65-F5344CB8AC3E}">
        <p14:creationId xmlns:p14="http://schemas.microsoft.com/office/powerpoint/2010/main" val="769410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584274-84A7-90BC-0BAC-2DB2D1CBDD8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64BE85C-FCBB-8FB8-65E6-6ADBEE51BD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7589CA3-B24A-C12A-AC54-78E1C37F51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15C89D6-24E8-F29E-A36E-70B284433BC0}"/>
              </a:ext>
            </a:extLst>
          </p:cNvPr>
          <p:cNvSpPr>
            <a:spLocks noGrp="1"/>
          </p:cNvSpPr>
          <p:nvPr>
            <p:ph type="dt" sz="half" idx="10"/>
          </p:nvPr>
        </p:nvSpPr>
        <p:spPr/>
        <p:txBody>
          <a:bodyPr/>
          <a:lstStyle/>
          <a:p>
            <a:fld id="{B442A711-3C5B-4397-8F5A-55D49583EB7B}" type="datetime1">
              <a:rPr kumimoji="1" lang="ja-JP" altLang="en-US" smtClean="0"/>
              <a:t>2025/3/16</a:t>
            </a:fld>
            <a:endParaRPr kumimoji="1" lang="ja-JP" altLang="en-US"/>
          </a:p>
        </p:txBody>
      </p:sp>
      <p:sp>
        <p:nvSpPr>
          <p:cNvPr id="6" name="フッター プレースホルダー 5">
            <a:extLst>
              <a:ext uri="{FF2B5EF4-FFF2-40B4-BE49-F238E27FC236}">
                <a16:creationId xmlns:a16="http://schemas.microsoft.com/office/drawing/2014/main" id="{3B9BBE81-CACC-528D-8F32-EEDD320C8C4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10150F3-A6DD-79D1-A9CE-331E9D4A4345}"/>
              </a:ext>
            </a:extLst>
          </p:cNvPr>
          <p:cNvSpPr>
            <a:spLocks noGrp="1"/>
          </p:cNvSpPr>
          <p:nvPr>
            <p:ph type="sldNum" sz="quarter" idx="12"/>
          </p:nvPr>
        </p:nvSpPr>
        <p:spPr/>
        <p:txBody>
          <a:bodyPr/>
          <a:lstStyle/>
          <a:p>
            <a:fld id="{A3F142A8-BBB0-495C-811F-B7188497514F}" type="slidenum">
              <a:rPr kumimoji="1" lang="ja-JP" altLang="en-US" smtClean="0"/>
              <a:t>‹#›</a:t>
            </a:fld>
            <a:endParaRPr kumimoji="1" lang="ja-JP" altLang="en-US"/>
          </a:p>
        </p:txBody>
      </p:sp>
    </p:spTree>
    <p:extLst>
      <p:ext uri="{BB962C8B-B14F-4D97-AF65-F5344CB8AC3E}">
        <p14:creationId xmlns:p14="http://schemas.microsoft.com/office/powerpoint/2010/main" val="2229807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C991E9-7A8D-3E0E-4D06-AE2AB06DC9A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DA9F56A-B76E-E82F-CFE0-B5D848DE02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6A03E78-D9FE-8FB2-59A5-1A70419AA0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1B4B4C7-33A4-5BC3-00EB-E0592C565C7E}"/>
              </a:ext>
            </a:extLst>
          </p:cNvPr>
          <p:cNvSpPr>
            <a:spLocks noGrp="1"/>
          </p:cNvSpPr>
          <p:nvPr>
            <p:ph type="dt" sz="half" idx="10"/>
          </p:nvPr>
        </p:nvSpPr>
        <p:spPr/>
        <p:txBody>
          <a:bodyPr/>
          <a:lstStyle/>
          <a:p>
            <a:fld id="{2B36A6BF-37CD-43AC-AD98-B162D81DDC09}" type="datetime1">
              <a:rPr kumimoji="1" lang="ja-JP" altLang="en-US" smtClean="0"/>
              <a:t>2025/3/16</a:t>
            </a:fld>
            <a:endParaRPr kumimoji="1" lang="ja-JP" altLang="en-US"/>
          </a:p>
        </p:txBody>
      </p:sp>
      <p:sp>
        <p:nvSpPr>
          <p:cNvPr id="6" name="フッター プレースホルダー 5">
            <a:extLst>
              <a:ext uri="{FF2B5EF4-FFF2-40B4-BE49-F238E27FC236}">
                <a16:creationId xmlns:a16="http://schemas.microsoft.com/office/drawing/2014/main" id="{22806FF0-2B0D-A9AA-511C-7CE68D00E5E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756E3D7-E73F-A35E-2303-63E8253058A0}"/>
              </a:ext>
            </a:extLst>
          </p:cNvPr>
          <p:cNvSpPr>
            <a:spLocks noGrp="1"/>
          </p:cNvSpPr>
          <p:nvPr>
            <p:ph type="sldNum" sz="quarter" idx="12"/>
          </p:nvPr>
        </p:nvSpPr>
        <p:spPr/>
        <p:txBody>
          <a:bodyPr/>
          <a:lstStyle/>
          <a:p>
            <a:fld id="{A3F142A8-BBB0-495C-811F-B7188497514F}" type="slidenum">
              <a:rPr kumimoji="1" lang="ja-JP" altLang="en-US" smtClean="0"/>
              <a:t>‹#›</a:t>
            </a:fld>
            <a:endParaRPr kumimoji="1" lang="ja-JP" altLang="en-US"/>
          </a:p>
        </p:txBody>
      </p:sp>
    </p:spTree>
    <p:extLst>
      <p:ext uri="{BB962C8B-B14F-4D97-AF65-F5344CB8AC3E}">
        <p14:creationId xmlns:p14="http://schemas.microsoft.com/office/powerpoint/2010/main" val="2371090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353D102-7AD8-D5CD-C0EA-E948382F84F0}"/>
              </a:ext>
            </a:extLst>
          </p:cNvPr>
          <p:cNvSpPr>
            <a:spLocks noGrp="1"/>
          </p:cNvSpPr>
          <p:nvPr>
            <p:ph type="title"/>
          </p:nvPr>
        </p:nvSpPr>
        <p:spPr>
          <a:xfrm>
            <a:off x="838200" y="365125"/>
            <a:ext cx="10515600" cy="1080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CF57FCC-89DD-65B8-DEC5-DE16CC74A831}"/>
              </a:ext>
            </a:extLst>
          </p:cNvPr>
          <p:cNvSpPr>
            <a:spLocks noGrp="1"/>
          </p:cNvSpPr>
          <p:nvPr>
            <p:ph type="body" idx="1"/>
          </p:nvPr>
        </p:nvSpPr>
        <p:spPr>
          <a:xfrm>
            <a:off x="838200" y="14451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4756109-9A8B-2271-9DA1-899D70951B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B74FC1-CB48-40CE-BCE4-B79D13290CD8}" type="datetime1">
              <a:rPr kumimoji="1" lang="ja-JP" altLang="en-US" smtClean="0"/>
              <a:t>2025/3/16</a:t>
            </a:fld>
            <a:endParaRPr kumimoji="1" lang="ja-JP" altLang="en-US"/>
          </a:p>
        </p:txBody>
      </p:sp>
      <p:sp>
        <p:nvSpPr>
          <p:cNvPr id="5" name="フッター プレースホルダー 4">
            <a:extLst>
              <a:ext uri="{FF2B5EF4-FFF2-40B4-BE49-F238E27FC236}">
                <a16:creationId xmlns:a16="http://schemas.microsoft.com/office/drawing/2014/main" id="{F8D43087-C2CA-F670-0FAE-C3F4C65FE194}"/>
              </a:ext>
            </a:extLst>
          </p:cNvPr>
          <p:cNvSpPr>
            <a:spLocks noGrp="1"/>
          </p:cNvSpPr>
          <p:nvPr>
            <p:ph type="ftr" sz="quarter" idx="3"/>
          </p:nvPr>
        </p:nvSpPr>
        <p:spPr>
          <a:xfrm>
            <a:off x="7800110" y="6356350"/>
            <a:ext cx="4114800" cy="365125"/>
          </a:xfrm>
          <a:prstGeom prst="rect">
            <a:avLst/>
          </a:prstGeom>
        </p:spPr>
        <p:txBody>
          <a:bodyPr vert="horz" lIns="91440" tIns="45720" rIns="91440" bIns="45720" rtlCol="0" anchor="ctr"/>
          <a:lstStyle>
            <a:lvl1pPr algn="r">
              <a:defRPr sz="1200">
                <a:solidFill>
                  <a:schemeClr val="tx1"/>
                </a:solidFill>
                <a:latin typeface="BIZ UD明朝 Medium" panose="02020500000000000000" pitchFamily="17" charset="-128"/>
                <a:ea typeface="BIZ UD明朝 Medium" panose="02020500000000000000" pitchFamily="17"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D04ABD9C-1367-D423-F5CD-DF720E0A21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BIZ UD明朝 Medium" panose="02020500000000000000" pitchFamily="17" charset="-128"/>
                <a:ea typeface="BIZ UD明朝 Medium" panose="02020500000000000000" pitchFamily="17" charset="-128"/>
              </a:defRPr>
            </a:lvl1pPr>
          </a:lstStyle>
          <a:p>
            <a:fld id="{A3F142A8-BBB0-495C-811F-B7188497514F}" type="slidenum">
              <a:rPr lang="ja-JP" altLang="en-US" smtClean="0"/>
              <a:pPr/>
              <a:t>‹#›</a:t>
            </a:fld>
            <a:endParaRPr lang="ja-JP" altLang="en-US"/>
          </a:p>
        </p:txBody>
      </p:sp>
    </p:spTree>
    <p:extLst>
      <p:ext uri="{BB962C8B-B14F-4D97-AF65-F5344CB8AC3E}">
        <p14:creationId xmlns:p14="http://schemas.microsoft.com/office/powerpoint/2010/main" val="687895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3200" b="1" kern="1200">
          <a:solidFill>
            <a:schemeClr val="tx1"/>
          </a:solidFill>
          <a:latin typeface="BIZ UDPゴシック" panose="020B0400000000000000" pitchFamily="50" charset="-128"/>
          <a:ea typeface="BIZ UDPゴシック" panose="020B04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1E4129-82E6-123C-D21A-ABA3FD3AE8EF}"/>
              </a:ext>
            </a:extLst>
          </p:cNvPr>
          <p:cNvSpPr>
            <a:spLocks noGrp="1"/>
          </p:cNvSpPr>
          <p:nvPr>
            <p:ph type="ctrTitle"/>
          </p:nvPr>
        </p:nvSpPr>
        <p:spPr>
          <a:xfrm>
            <a:off x="0" y="1122363"/>
            <a:ext cx="12192000" cy="2387600"/>
          </a:xfrm>
          <a:solidFill>
            <a:schemeClr val="bg1">
              <a:lumMod val="95000"/>
            </a:schemeClr>
          </a:solidFill>
        </p:spPr>
        <p:txBody>
          <a:bodyPr anchor="ctr">
            <a:normAutofit/>
          </a:bodyPr>
          <a:lstStyle/>
          <a:p>
            <a:r>
              <a:rPr kumimoji="1" lang="ja-JP" altLang="en-US" sz="5400" b="1" dirty="0">
                <a:latin typeface="BIZ UDGothic" panose="020B0400000000000000" pitchFamily="49" charset="-128"/>
                <a:ea typeface="BIZ UDGothic" panose="020B0400000000000000" pitchFamily="49" charset="-128"/>
              </a:rPr>
              <a:t>熱中症について</a:t>
            </a:r>
            <a:br>
              <a:rPr kumimoji="1" lang="en-US" altLang="ja-JP" sz="5400" b="1" dirty="0">
                <a:latin typeface="BIZ UDGothic" panose="020B0400000000000000" pitchFamily="49" charset="-128"/>
                <a:ea typeface="BIZ UDGothic" panose="020B0400000000000000" pitchFamily="49" charset="-128"/>
              </a:rPr>
            </a:br>
            <a:r>
              <a:rPr lang="ja-JP" altLang="en-US" sz="4400" dirty="0">
                <a:latin typeface="BIZ UDGothic" panose="020B0400000000000000" pitchFamily="49" charset="-128"/>
                <a:ea typeface="BIZ UDGothic" panose="020B0400000000000000" pitchFamily="49" charset="-128"/>
              </a:rPr>
              <a:t>～</a:t>
            </a:r>
            <a:r>
              <a:rPr kumimoji="1" lang="ja-JP" altLang="en-US" sz="4400" b="1" dirty="0">
                <a:latin typeface="BIZ UDGothic" panose="020B0400000000000000" pitchFamily="49" charset="-128"/>
                <a:ea typeface="BIZ UDGothic" panose="020B0400000000000000" pitchFamily="49" charset="-128"/>
              </a:rPr>
              <a:t>剣道を行う人が知っておくべきこと～</a:t>
            </a:r>
          </a:p>
        </p:txBody>
      </p:sp>
      <p:sp>
        <p:nvSpPr>
          <p:cNvPr id="6" name="字幕 5">
            <a:extLst>
              <a:ext uri="{FF2B5EF4-FFF2-40B4-BE49-F238E27FC236}">
                <a16:creationId xmlns:a16="http://schemas.microsoft.com/office/drawing/2014/main" id="{DD576FAB-9A4B-DEBB-F70F-FE28B369529D}"/>
              </a:ext>
            </a:extLst>
          </p:cNvPr>
          <p:cNvSpPr>
            <a:spLocks noGrp="1"/>
          </p:cNvSpPr>
          <p:nvPr>
            <p:ph type="subTitle" idx="1"/>
          </p:nvPr>
        </p:nvSpPr>
        <p:spPr>
          <a:xfrm>
            <a:off x="1524000" y="3814873"/>
            <a:ext cx="9144000" cy="1655762"/>
          </a:xfrm>
        </p:spPr>
        <p:txBody>
          <a:bodyPr/>
          <a:lstStyle/>
          <a:p>
            <a:r>
              <a:rPr lang="en-US" altLang="ja-JP" dirty="0">
                <a:latin typeface="BIZ UDGothic" panose="020B0400000000000000" pitchFamily="49" charset="-128"/>
                <a:ea typeface="BIZ UDGothic" panose="020B0400000000000000" pitchFamily="49" charset="-128"/>
              </a:rPr>
              <a:t>(</a:t>
            </a:r>
            <a:r>
              <a:rPr lang="ja-JP" altLang="en-US">
                <a:latin typeface="BIZ UDGothic" panose="020B0400000000000000" pitchFamily="49" charset="-128"/>
                <a:ea typeface="BIZ UDGothic" panose="020B0400000000000000" pitchFamily="49" charset="-128"/>
              </a:rPr>
              <a:t>公財</a:t>
            </a:r>
            <a:r>
              <a:rPr lang="en-US" altLang="ja-JP" dirty="0">
                <a:latin typeface="BIZ UDGothic" panose="020B0400000000000000" pitchFamily="49" charset="-128"/>
                <a:ea typeface="BIZ UDGothic" panose="020B0400000000000000" pitchFamily="49" charset="-128"/>
              </a:rPr>
              <a:t>)</a:t>
            </a:r>
            <a:r>
              <a:rPr lang="ja-JP" altLang="en-US">
                <a:latin typeface="BIZ UDGothic" panose="020B0400000000000000" pitchFamily="49" charset="-128"/>
                <a:ea typeface="BIZ UDGothic" panose="020B0400000000000000" pitchFamily="49" charset="-128"/>
              </a:rPr>
              <a:t>全日本剣道連盟 医</a:t>
            </a:r>
            <a:r>
              <a:rPr lang="ja-JP" altLang="en-US" dirty="0">
                <a:latin typeface="BIZ UDGothic" panose="020B0400000000000000" pitchFamily="49" charset="-128"/>
                <a:ea typeface="BIZ UDGothic" panose="020B0400000000000000" pitchFamily="49" charset="-128"/>
              </a:rPr>
              <a:t>・</a:t>
            </a:r>
            <a:r>
              <a:rPr lang="ja-JP" altLang="en-US">
                <a:latin typeface="BIZ UDGothic" panose="020B0400000000000000" pitchFamily="49" charset="-128"/>
                <a:ea typeface="BIZ UDGothic" panose="020B0400000000000000" pitchFamily="49" charset="-128"/>
              </a:rPr>
              <a:t>科学委員会</a:t>
            </a:r>
            <a:endParaRPr lang="en-US" altLang="ja-JP" dirty="0">
              <a:latin typeface="BIZ UDGothic" panose="020B0400000000000000" pitchFamily="49" charset="-128"/>
              <a:ea typeface="BIZ UDGothic" panose="020B0400000000000000" pitchFamily="49" charset="-128"/>
            </a:endParaRPr>
          </a:p>
          <a:p>
            <a:r>
              <a:rPr lang="en-US" altLang="ja-JP" dirty="0">
                <a:latin typeface="BIZ UDGothic" panose="020B0400000000000000" pitchFamily="49" charset="-128"/>
                <a:ea typeface="BIZ UDGothic" panose="020B0400000000000000" pitchFamily="49" charset="-128"/>
              </a:rPr>
              <a:t>2025</a:t>
            </a:r>
            <a:r>
              <a:rPr lang="ja-JP" altLang="en-US">
                <a:latin typeface="BIZ UDGothic" panose="020B0400000000000000" pitchFamily="49" charset="-128"/>
                <a:ea typeface="BIZ UDGothic" panose="020B0400000000000000" pitchFamily="49" charset="-128"/>
              </a:rPr>
              <a:t>年</a:t>
            </a:r>
            <a:r>
              <a:rPr lang="en-GB" altLang="ja-JP" dirty="0">
                <a:latin typeface="BIZ UDGothic" panose="020B0400000000000000" pitchFamily="49" charset="-128"/>
                <a:ea typeface="BIZ UDGothic" panose="020B0400000000000000" pitchFamily="49" charset="-128"/>
              </a:rPr>
              <a:t>4</a:t>
            </a:r>
            <a:r>
              <a:rPr lang="ja-JP" altLang="en-US">
                <a:latin typeface="BIZ UDGothic" panose="020B0400000000000000" pitchFamily="49" charset="-128"/>
                <a:ea typeface="BIZ UDGothic" panose="020B0400000000000000" pitchFamily="49" charset="-128"/>
              </a:rPr>
              <a:t>月版</a:t>
            </a:r>
            <a:endParaRPr lang="ja-JP" altLang="en-US" dirty="0">
              <a:latin typeface="BIZ UDGothic" panose="020B0400000000000000" pitchFamily="49" charset="-128"/>
              <a:ea typeface="BIZ UDGothic" panose="020B0400000000000000" pitchFamily="49" charset="-128"/>
            </a:endParaRPr>
          </a:p>
        </p:txBody>
      </p:sp>
      <p:pic>
        <p:nvPicPr>
          <p:cNvPr id="5" name="図 4" descr="背景パターン&#10;&#10;中程度の精度で自動的に生成された説明">
            <a:extLst>
              <a:ext uri="{FF2B5EF4-FFF2-40B4-BE49-F238E27FC236}">
                <a16:creationId xmlns:a16="http://schemas.microsoft.com/office/drawing/2014/main" id="{95A7958B-16DD-DADA-848E-6DA8F0A2F7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323" y="4835524"/>
            <a:ext cx="1316063" cy="1800225"/>
          </a:xfrm>
          <a:prstGeom prst="rect">
            <a:avLst/>
          </a:prstGeom>
        </p:spPr>
      </p:pic>
    </p:spTree>
    <p:extLst>
      <p:ext uri="{BB962C8B-B14F-4D97-AF65-F5344CB8AC3E}">
        <p14:creationId xmlns:p14="http://schemas.microsoft.com/office/powerpoint/2010/main" val="1680014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886CB263-764B-A9C5-2383-69E11DB042B5}"/>
              </a:ext>
            </a:extLst>
          </p:cNvPr>
          <p:cNvSpPr txBox="1">
            <a:spLocks/>
          </p:cNvSpPr>
          <p:nvPr/>
        </p:nvSpPr>
        <p:spPr>
          <a:xfrm>
            <a:off x="813180" y="1597525"/>
            <a:ext cx="10515600" cy="13470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ja-JP" altLang="en-US" sz="3200" dirty="0">
                <a:latin typeface="BIZ UDGothic" panose="020B0400000000000000" pitchFamily="49" charset="-128"/>
                <a:ea typeface="BIZ UDGothic" panose="020B0400000000000000" pitchFamily="49" charset="-128"/>
              </a:rPr>
              <a:t>①　同じ気温でも、</a:t>
            </a:r>
            <a:r>
              <a:rPr lang="ja-JP" altLang="en-US" sz="3200" u="sng" dirty="0">
                <a:latin typeface="BIZ UDGothic" panose="020B0400000000000000" pitchFamily="49" charset="-128"/>
                <a:ea typeface="BIZ UDGothic" panose="020B0400000000000000" pitchFamily="49" charset="-128"/>
              </a:rPr>
              <a:t>湿度が高いと</a:t>
            </a:r>
            <a:r>
              <a:rPr lang="ja-JP" altLang="en-US" sz="3200" dirty="0">
                <a:latin typeface="BIZ UDGothic" panose="020B0400000000000000" pitchFamily="49" charset="-128"/>
                <a:ea typeface="BIZ UDGothic" panose="020B0400000000000000" pitchFamily="49" charset="-128"/>
              </a:rPr>
              <a:t>熱中症になりやすい</a:t>
            </a:r>
            <a:endParaRPr lang="en-US" altLang="ja-JP" sz="3200" dirty="0">
              <a:latin typeface="BIZ UDGothic" panose="020B0400000000000000" pitchFamily="49" charset="-128"/>
              <a:ea typeface="BIZ UDGothic" panose="020B0400000000000000" pitchFamily="49" charset="-128"/>
            </a:endParaRPr>
          </a:p>
          <a:p>
            <a:pPr marL="0" indent="0">
              <a:lnSpc>
                <a:spcPct val="100000"/>
              </a:lnSpc>
              <a:buFont typeface="Arial" panose="020B0604020202020204" pitchFamily="34" charset="0"/>
              <a:buNone/>
            </a:pPr>
            <a:r>
              <a:rPr lang="en-US" altLang="ja-JP" sz="3200" dirty="0">
                <a:latin typeface="BIZ UDGothic" panose="020B0400000000000000" pitchFamily="49" charset="-128"/>
                <a:ea typeface="BIZ UDGothic" panose="020B0400000000000000" pitchFamily="49" charset="-128"/>
              </a:rPr>
              <a:t>	</a:t>
            </a:r>
            <a:endParaRPr lang="en-US" altLang="ja-JP" sz="3200" dirty="0">
              <a:solidFill>
                <a:schemeClr val="accent2">
                  <a:lumMod val="50000"/>
                </a:schemeClr>
              </a:solidFill>
              <a:latin typeface="BIZ UDGothic" panose="020B0400000000000000" pitchFamily="49" charset="-128"/>
              <a:ea typeface="BIZ UDGothic" panose="020B0400000000000000" pitchFamily="49" charset="-128"/>
            </a:endParaRPr>
          </a:p>
        </p:txBody>
      </p:sp>
      <p:sp>
        <p:nvSpPr>
          <p:cNvPr id="2" name="タイトル 1">
            <a:extLst>
              <a:ext uri="{FF2B5EF4-FFF2-40B4-BE49-F238E27FC236}">
                <a16:creationId xmlns:a16="http://schemas.microsoft.com/office/drawing/2014/main" id="{8AB79892-0DA9-DA01-10CC-580204871C43}"/>
              </a:ext>
            </a:extLst>
          </p:cNvPr>
          <p:cNvSpPr>
            <a:spLocks noGrp="1"/>
          </p:cNvSpPr>
          <p:nvPr>
            <p:ph type="title"/>
          </p:nvPr>
        </p:nvSpPr>
        <p:spPr>
          <a:xfrm>
            <a:off x="0" y="-873"/>
            <a:ext cx="12192000" cy="1080000"/>
          </a:xfrm>
          <a:solidFill>
            <a:schemeClr val="bg1">
              <a:lumMod val="95000"/>
            </a:schemeClr>
          </a:solidFill>
        </p:spPr>
        <p:txBody>
          <a:bodyPr>
            <a:normAutofit/>
          </a:bodyPr>
          <a:lstStyle/>
          <a:p>
            <a:pPr algn="ctr"/>
            <a:r>
              <a:rPr lang="ja-JP" altLang="en-US" sz="5400" dirty="0">
                <a:latin typeface="BIZ UDGothic" panose="020B0400000000000000" pitchFamily="49" charset="-128"/>
                <a:ea typeface="BIZ UDGothic" panose="020B0400000000000000" pitchFamily="49" charset="-128"/>
              </a:rPr>
              <a:t>１．</a:t>
            </a:r>
            <a:r>
              <a:rPr kumimoji="1" lang="ja-JP" altLang="en-US" sz="5400" dirty="0">
                <a:latin typeface="BIZ UDGothic" panose="020B0400000000000000" pitchFamily="49" charset="-128"/>
                <a:ea typeface="BIZ UDGothic" panose="020B0400000000000000" pitchFamily="49" charset="-128"/>
              </a:rPr>
              <a:t>気温</a:t>
            </a:r>
            <a:r>
              <a:rPr lang="ja-JP" altLang="en-US" sz="5400" dirty="0">
                <a:latin typeface="BIZ UDGothic" panose="020B0400000000000000" pitchFamily="49" charset="-128"/>
                <a:ea typeface="BIZ UDGothic" panose="020B0400000000000000" pitchFamily="49" charset="-128"/>
              </a:rPr>
              <a:t>や湿度への対応</a:t>
            </a:r>
            <a:endParaRPr kumimoji="1" lang="ja-JP" altLang="en-US" sz="5400" dirty="0">
              <a:latin typeface="BIZ UDGothic" panose="020B0400000000000000" pitchFamily="49" charset="-128"/>
              <a:ea typeface="BIZ UDGothic" panose="020B0400000000000000" pitchFamily="49" charset="-128"/>
            </a:endParaRPr>
          </a:p>
        </p:txBody>
      </p:sp>
      <p:sp>
        <p:nvSpPr>
          <p:cNvPr id="3" name="コンテンツ プレースホルダー 2">
            <a:extLst>
              <a:ext uri="{FF2B5EF4-FFF2-40B4-BE49-F238E27FC236}">
                <a16:creationId xmlns:a16="http://schemas.microsoft.com/office/drawing/2014/main" id="{123F4B5B-3F83-9261-C687-8F3A7A7AE466}"/>
              </a:ext>
            </a:extLst>
          </p:cNvPr>
          <p:cNvSpPr>
            <a:spLocks noGrp="1"/>
          </p:cNvSpPr>
          <p:nvPr>
            <p:ph idx="1"/>
          </p:nvPr>
        </p:nvSpPr>
        <p:spPr>
          <a:xfrm>
            <a:off x="813180" y="3913893"/>
            <a:ext cx="10515600" cy="1347081"/>
          </a:xfrm>
        </p:spPr>
        <p:txBody>
          <a:bodyPr>
            <a:normAutofit/>
          </a:bodyPr>
          <a:lstStyle/>
          <a:p>
            <a:pPr marL="0" indent="0">
              <a:lnSpc>
                <a:spcPct val="100000"/>
              </a:lnSpc>
              <a:buNone/>
            </a:pPr>
            <a:r>
              <a:rPr kumimoji="1" lang="ja-JP" altLang="en-US" sz="3200" dirty="0">
                <a:latin typeface="BIZ UDGothic" panose="020B0400000000000000" pitchFamily="49" charset="-128"/>
                <a:ea typeface="BIZ UDGothic" panose="020B0400000000000000" pitchFamily="49" charset="-128"/>
              </a:rPr>
              <a:t>②　同じ気温でも、</a:t>
            </a:r>
            <a:r>
              <a:rPr kumimoji="1" lang="ja-JP" altLang="en-US" sz="3200" u="sng" dirty="0">
                <a:latin typeface="BIZ UDGothic" panose="020B0400000000000000" pitchFamily="49" charset="-128"/>
                <a:ea typeface="BIZ UDGothic" panose="020B0400000000000000" pitchFamily="49" charset="-128"/>
              </a:rPr>
              <a:t>急に上がると</a:t>
            </a:r>
            <a:r>
              <a:rPr kumimoji="1" lang="ja-JP" altLang="en-US" sz="3200" dirty="0">
                <a:latin typeface="BIZ UDGothic" panose="020B0400000000000000" pitchFamily="49" charset="-128"/>
                <a:ea typeface="BIZ UDGothic" panose="020B0400000000000000" pitchFamily="49" charset="-128"/>
              </a:rPr>
              <a:t>熱中症になりやすい</a:t>
            </a:r>
            <a:endParaRPr kumimoji="1" lang="en-US" altLang="ja-JP" sz="3200" dirty="0">
              <a:latin typeface="BIZ UDGothic" panose="020B0400000000000000" pitchFamily="49" charset="-128"/>
              <a:ea typeface="BIZ UDGothic" panose="020B0400000000000000" pitchFamily="49" charset="-128"/>
            </a:endParaRPr>
          </a:p>
          <a:p>
            <a:pPr marL="0" indent="0">
              <a:lnSpc>
                <a:spcPct val="100000"/>
              </a:lnSpc>
              <a:buNone/>
            </a:pPr>
            <a:r>
              <a:rPr lang="en-US" altLang="ja-JP" sz="3200" dirty="0">
                <a:latin typeface="BIZ UDGothic" panose="020B0400000000000000" pitchFamily="49" charset="-128"/>
                <a:ea typeface="BIZ UDGothic" panose="020B0400000000000000" pitchFamily="49" charset="-128"/>
              </a:rPr>
              <a:t>	</a:t>
            </a:r>
            <a:r>
              <a:rPr lang="ja-JP" altLang="en-US" sz="3200" dirty="0">
                <a:latin typeface="BIZ UDGothic" panose="020B0400000000000000" pitchFamily="49" charset="-128"/>
                <a:ea typeface="BIZ UDGothic" panose="020B0400000000000000" pitchFamily="49" charset="-128"/>
              </a:rPr>
              <a:t>　</a:t>
            </a:r>
            <a:r>
              <a:rPr lang="en-US" altLang="ja-JP" sz="3200" dirty="0">
                <a:solidFill>
                  <a:schemeClr val="accent2">
                    <a:lumMod val="50000"/>
                  </a:schemeClr>
                </a:solidFill>
                <a:latin typeface="BIZ UDGothic" panose="020B0400000000000000" pitchFamily="49" charset="-128"/>
                <a:ea typeface="BIZ UDGothic" panose="020B0400000000000000" pitchFamily="49" charset="-128"/>
              </a:rPr>
              <a:t>	</a:t>
            </a:r>
            <a:r>
              <a:rPr kumimoji="1" lang="ja-JP" altLang="en-US" sz="3200" dirty="0">
                <a:latin typeface="BIZ UDGothic" panose="020B0400000000000000" pitchFamily="49" charset="-128"/>
                <a:ea typeface="BIZ UDGothic" panose="020B0400000000000000" pitchFamily="49" charset="-128"/>
              </a:rPr>
              <a:t>　</a:t>
            </a:r>
          </a:p>
        </p:txBody>
      </p:sp>
      <p:sp>
        <p:nvSpPr>
          <p:cNvPr id="4" name="四角形: 角を丸くする 3">
            <a:extLst>
              <a:ext uri="{FF2B5EF4-FFF2-40B4-BE49-F238E27FC236}">
                <a16:creationId xmlns:a16="http://schemas.microsoft.com/office/drawing/2014/main" id="{E8877BCD-36D9-F2D9-8869-0813304CDA71}"/>
              </a:ext>
            </a:extLst>
          </p:cNvPr>
          <p:cNvSpPr/>
          <p:nvPr/>
        </p:nvSpPr>
        <p:spPr>
          <a:xfrm>
            <a:off x="2329883" y="4734323"/>
            <a:ext cx="7807233" cy="661851"/>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r>
              <a:rPr lang="ja-JP" altLang="en-US" sz="3200" b="1" dirty="0">
                <a:solidFill>
                  <a:schemeClr val="tx1"/>
                </a:solidFill>
                <a:latin typeface="BIZ UDGothic" panose="020B0400000000000000" pitchFamily="49" charset="-128"/>
                <a:ea typeface="BIZ UDGothic" panose="020B0400000000000000" pitchFamily="49" charset="-128"/>
              </a:rPr>
              <a:t>４月下旬～６月の熱中症に注意</a:t>
            </a:r>
            <a:endParaRPr lang="en-US" altLang="ja-JP" sz="3200" b="1" dirty="0">
              <a:solidFill>
                <a:schemeClr val="tx1"/>
              </a:solidFill>
              <a:latin typeface="BIZ UDGothic" panose="020B0400000000000000" pitchFamily="49" charset="-128"/>
              <a:ea typeface="BIZ UDGothic" panose="020B0400000000000000" pitchFamily="49" charset="-128"/>
            </a:endParaRPr>
          </a:p>
        </p:txBody>
      </p:sp>
      <p:sp>
        <p:nvSpPr>
          <p:cNvPr id="5" name="四角形: 角を丸くする 4">
            <a:extLst>
              <a:ext uri="{FF2B5EF4-FFF2-40B4-BE49-F238E27FC236}">
                <a16:creationId xmlns:a16="http://schemas.microsoft.com/office/drawing/2014/main" id="{46ED0EC8-AE6E-E750-DBA7-8B45C2A6473A}"/>
              </a:ext>
            </a:extLst>
          </p:cNvPr>
          <p:cNvSpPr/>
          <p:nvPr/>
        </p:nvSpPr>
        <p:spPr>
          <a:xfrm>
            <a:off x="2329883" y="2584787"/>
            <a:ext cx="7807234" cy="661851"/>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r>
              <a:rPr kumimoji="1" lang="ja-JP" altLang="en-US" sz="3200" b="1" dirty="0">
                <a:solidFill>
                  <a:schemeClr val="tx1"/>
                </a:solidFill>
                <a:latin typeface="BIZ UDGothic" panose="020B0400000000000000" pitchFamily="49" charset="-128"/>
                <a:ea typeface="BIZ UDGothic" panose="020B0400000000000000" pitchFamily="49" charset="-128"/>
              </a:rPr>
              <a:t>雨やくもりの日の熱中症に注意</a:t>
            </a:r>
            <a:endParaRPr lang="en-US" altLang="ja-JP" sz="3200" b="1" dirty="0">
              <a:solidFill>
                <a:schemeClr val="tx1"/>
              </a:solidFill>
              <a:latin typeface="BIZ UDGothic" panose="020B0400000000000000" pitchFamily="49" charset="-128"/>
              <a:ea typeface="BIZ UDGothic" panose="020B0400000000000000" pitchFamily="49" charset="-128"/>
            </a:endParaRPr>
          </a:p>
        </p:txBody>
      </p:sp>
      <p:pic>
        <p:nvPicPr>
          <p:cNvPr id="6" name="Picture 2" descr="温度計のイラスト | かわいいフリー素材集 いらすとや">
            <a:extLst>
              <a:ext uri="{FF2B5EF4-FFF2-40B4-BE49-F238E27FC236}">
                <a16:creationId xmlns:a16="http://schemas.microsoft.com/office/drawing/2014/main" id="{F1984D04-8B7E-8D54-CA76-F5E5B561BE7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198950" y="4128290"/>
            <a:ext cx="1774567" cy="1853513"/>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E202D878-9501-E55E-03A9-0DF8BECC35D8}"/>
              </a:ext>
            </a:extLst>
          </p:cNvPr>
          <p:cNvPicPr>
            <a:picLocks noChangeAspect="1"/>
          </p:cNvPicPr>
          <p:nvPr/>
        </p:nvPicPr>
        <p:blipFill>
          <a:blip r:embed="rId3"/>
          <a:stretch>
            <a:fillRect/>
          </a:stretch>
        </p:blipFill>
        <p:spPr>
          <a:xfrm rot="20340549">
            <a:off x="9346749" y="4234882"/>
            <a:ext cx="1574573" cy="1212421"/>
          </a:xfrm>
          <a:prstGeom prst="rect">
            <a:avLst/>
          </a:prstGeom>
        </p:spPr>
      </p:pic>
      <p:pic>
        <p:nvPicPr>
          <p:cNvPr id="2052" name="Picture 4" descr="雨が降る学校の建物のイラスト（背景素材）">
            <a:extLst>
              <a:ext uri="{FF2B5EF4-FFF2-40B4-BE49-F238E27FC236}">
                <a16:creationId xmlns:a16="http://schemas.microsoft.com/office/drawing/2014/main" id="{85E1FD99-9891-B1E0-3F00-89262ADC92C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263049" y="2151125"/>
            <a:ext cx="1613911" cy="1613911"/>
          </a:xfrm>
          <a:prstGeom prst="rect">
            <a:avLst/>
          </a:prstGeom>
          <a:noFill/>
          <a:extLst>
            <a:ext uri="{909E8E84-426E-40DD-AFC4-6F175D3DCCD1}">
              <a14:hiddenFill xmlns:a14="http://schemas.microsoft.com/office/drawing/2010/main">
                <a:solidFill>
                  <a:srgbClr val="FFFFFF"/>
                </a:solidFill>
              </a14:hiddenFill>
            </a:ext>
          </a:extLst>
        </p:spPr>
      </p:pic>
      <p:sp>
        <p:nvSpPr>
          <p:cNvPr id="10" name="矢印: 右 9">
            <a:extLst>
              <a:ext uri="{FF2B5EF4-FFF2-40B4-BE49-F238E27FC236}">
                <a16:creationId xmlns:a16="http://schemas.microsoft.com/office/drawing/2014/main" id="{1E9AB6A8-ADF3-A615-49CD-33A569D200C9}"/>
              </a:ext>
            </a:extLst>
          </p:cNvPr>
          <p:cNvSpPr/>
          <p:nvPr/>
        </p:nvSpPr>
        <p:spPr>
          <a:xfrm>
            <a:off x="1973598" y="2776112"/>
            <a:ext cx="356285" cy="362700"/>
          </a:xfrm>
          <a:prstGeom prst="right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BIZ UDGothic" panose="020B0400000000000000" pitchFamily="49" charset="-128"/>
              <a:ea typeface="BIZ UDGothic" panose="020B0400000000000000" pitchFamily="49" charset="-128"/>
            </a:endParaRPr>
          </a:p>
        </p:txBody>
      </p:sp>
      <p:sp>
        <p:nvSpPr>
          <p:cNvPr id="11" name="矢印: 右 10">
            <a:extLst>
              <a:ext uri="{FF2B5EF4-FFF2-40B4-BE49-F238E27FC236}">
                <a16:creationId xmlns:a16="http://schemas.microsoft.com/office/drawing/2014/main" id="{92E8C6AA-0F05-B399-CE50-E374FE821A43}"/>
              </a:ext>
            </a:extLst>
          </p:cNvPr>
          <p:cNvSpPr/>
          <p:nvPr/>
        </p:nvSpPr>
        <p:spPr>
          <a:xfrm>
            <a:off x="1973598" y="4903943"/>
            <a:ext cx="356285" cy="362700"/>
          </a:xfrm>
          <a:prstGeom prst="right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BIZ UDGothic" panose="020B0400000000000000" pitchFamily="49" charset="-128"/>
              <a:ea typeface="BIZ UDGothic" panose="020B0400000000000000" pitchFamily="49" charset="-128"/>
            </a:endParaRPr>
          </a:p>
        </p:txBody>
      </p:sp>
      <p:sp>
        <p:nvSpPr>
          <p:cNvPr id="9" name="スライド番号プレースホルダー 7">
            <a:extLst>
              <a:ext uri="{FF2B5EF4-FFF2-40B4-BE49-F238E27FC236}">
                <a16:creationId xmlns:a16="http://schemas.microsoft.com/office/drawing/2014/main" id="{E0E153A8-07CC-BAC5-AC3E-5BDE43EADAD8}"/>
              </a:ext>
            </a:extLst>
          </p:cNvPr>
          <p:cNvSpPr>
            <a:spLocks noGrp="1"/>
          </p:cNvSpPr>
          <p:nvPr>
            <p:ph type="sldNum" sz="quarter" idx="12"/>
          </p:nvPr>
        </p:nvSpPr>
        <p:spPr>
          <a:xfrm>
            <a:off x="48768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10</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717845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2816DA0B-51F1-DB15-C971-F593F902768B}"/>
              </a:ext>
            </a:extLst>
          </p:cNvPr>
          <p:cNvSpPr/>
          <p:nvPr/>
        </p:nvSpPr>
        <p:spPr>
          <a:xfrm>
            <a:off x="779927" y="1383481"/>
            <a:ext cx="10663136" cy="714601"/>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kumimoji="1" lang="ja-JP" altLang="en-US" sz="3200" b="1">
                <a:solidFill>
                  <a:schemeClr val="tx1"/>
                </a:solidFill>
                <a:latin typeface="BIZ UDGothic" panose="020B0400000000000000" pitchFamily="49" charset="-128"/>
                <a:ea typeface="BIZ UDGothic" panose="020B0400000000000000" pitchFamily="49" charset="-128"/>
              </a:rPr>
              <a:t>ＷＢＧＴ計</a:t>
            </a:r>
            <a:r>
              <a:rPr kumimoji="1" lang="ja-JP" altLang="en-US" sz="2800" dirty="0">
                <a:solidFill>
                  <a:schemeClr val="tx1"/>
                </a:solidFill>
                <a:latin typeface="BIZ UDGothic" panose="020B0400000000000000" pitchFamily="49" charset="-128"/>
                <a:ea typeface="BIZ UDGothic" panose="020B0400000000000000" pitchFamily="49" charset="-128"/>
              </a:rPr>
              <a:t>が便利！</a:t>
            </a:r>
          </a:p>
        </p:txBody>
      </p:sp>
      <p:sp>
        <p:nvSpPr>
          <p:cNvPr id="11" name="正方形/長方形 10">
            <a:extLst>
              <a:ext uri="{FF2B5EF4-FFF2-40B4-BE49-F238E27FC236}">
                <a16:creationId xmlns:a16="http://schemas.microsoft.com/office/drawing/2014/main" id="{A64D1916-8366-EE77-1508-E9930EABF9D0}"/>
              </a:ext>
            </a:extLst>
          </p:cNvPr>
          <p:cNvSpPr/>
          <p:nvPr/>
        </p:nvSpPr>
        <p:spPr>
          <a:xfrm>
            <a:off x="8818843" y="6318217"/>
            <a:ext cx="2624220" cy="25277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Gothic" panose="020B0400000000000000" pitchFamily="49" charset="-128"/>
              <a:ea typeface="BIZ UDGothic" panose="020B0400000000000000" pitchFamily="49" charset="-128"/>
            </a:endParaRPr>
          </a:p>
        </p:txBody>
      </p:sp>
      <p:sp>
        <p:nvSpPr>
          <p:cNvPr id="2" name="タイトル 1">
            <a:extLst>
              <a:ext uri="{FF2B5EF4-FFF2-40B4-BE49-F238E27FC236}">
                <a16:creationId xmlns:a16="http://schemas.microsoft.com/office/drawing/2014/main" id="{12E4CD0C-4AA3-4AA0-2BA3-F3035E8E5162}"/>
              </a:ext>
            </a:extLst>
          </p:cNvPr>
          <p:cNvSpPr>
            <a:spLocks noGrp="1"/>
          </p:cNvSpPr>
          <p:nvPr>
            <p:ph type="title"/>
          </p:nvPr>
        </p:nvSpPr>
        <p:spPr>
          <a:xfrm>
            <a:off x="0" y="19197"/>
            <a:ext cx="12192000" cy="1080000"/>
          </a:xfrm>
          <a:solidFill>
            <a:schemeClr val="bg1">
              <a:lumMod val="95000"/>
            </a:schemeClr>
          </a:solidFill>
        </p:spPr>
        <p:txBody>
          <a:bodyPr>
            <a:normAutofit/>
          </a:bodyPr>
          <a:lstStyle/>
          <a:p>
            <a:pPr algn="ctr"/>
            <a:r>
              <a:rPr lang="ja-JP" altLang="en-US" sz="5400" dirty="0">
                <a:latin typeface="BIZ UDGothic" panose="020B0400000000000000" pitchFamily="49" charset="-128"/>
                <a:ea typeface="BIZ UDGothic" panose="020B0400000000000000" pitchFamily="49" charset="-128"/>
              </a:rPr>
              <a:t>気温と湿度を把握するには</a:t>
            </a:r>
            <a:endParaRPr kumimoji="1" lang="ja-JP" altLang="en-US" sz="5400" dirty="0">
              <a:latin typeface="BIZ UDGothic" panose="020B0400000000000000" pitchFamily="49" charset="-128"/>
              <a:ea typeface="BIZ UDGothic" panose="020B0400000000000000" pitchFamily="49" charset="-128"/>
            </a:endParaRPr>
          </a:p>
        </p:txBody>
      </p:sp>
      <p:sp>
        <p:nvSpPr>
          <p:cNvPr id="4" name="コンテンツ プレースホルダー 2">
            <a:extLst>
              <a:ext uri="{FF2B5EF4-FFF2-40B4-BE49-F238E27FC236}">
                <a16:creationId xmlns:a16="http://schemas.microsoft.com/office/drawing/2014/main" id="{42F6F6DA-C495-FF2E-AA91-6602AE89CADD}"/>
              </a:ext>
            </a:extLst>
          </p:cNvPr>
          <p:cNvSpPr txBox="1">
            <a:spLocks/>
          </p:cNvSpPr>
          <p:nvPr/>
        </p:nvSpPr>
        <p:spPr>
          <a:xfrm>
            <a:off x="779927" y="2289672"/>
            <a:ext cx="10663136" cy="1741714"/>
          </a:xfrm>
          <a:prstGeom prst="rect">
            <a:avLst/>
          </a:prstGeom>
          <a:ln w="19050">
            <a:solidFill>
              <a:schemeClr val="tx1"/>
            </a:solidFill>
            <a:prstDash val="dash"/>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ja-JP" altLang="en-US" b="1" dirty="0">
                <a:latin typeface="BIZ UDGothic" panose="020B0400000000000000" pitchFamily="49" charset="-128"/>
                <a:ea typeface="BIZ UDGothic" panose="020B0400000000000000" pitchFamily="49" charset="-128"/>
              </a:rPr>
              <a:t>ＷＢＧＴとは</a:t>
            </a:r>
            <a:endParaRPr lang="en-US" altLang="ja-JP" b="1" dirty="0">
              <a:latin typeface="BIZ UDGothic" panose="020B0400000000000000" pitchFamily="49" charset="-128"/>
              <a:ea typeface="BIZ UDGothic" panose="020B0400000000000000" pitchFamily="49" charset="-128"/>
            </a:endParaRPr>
          </a:p>
          <a:p>
            <a:pPr marL="0" indent="0" algn="just">
              <a:lnSpc>
                <a:spcPct val="100000"/>
              </a:lnSpc>
              <a:buNone/>
            </a:pPr>
            <a:r>
              <a:rPr lang="ja-JP" altLang="en-US" b="0" i="0" dirty="0">
                <a:effectLst/>
                <a:latin typeface="BIZ UDGothic" panose="020B0400000000000000" pitchFamily="49" charset="-128"/>
                <a:ea typeface="BIZ UDGothic" panose="020B0400000000000000" pitchFamily="49" charset="-128"/>
              </a:rPr>
              <a:t>人の熱バランスに影響の大きい３つの要素を入れた、温度の指標</a:t>
            </a:r>
            <a:endParaRPr lang="en-US" altLang="ja-JP" b="0" i="0" dirty="0">
              <a:effectLst/>
              <a:latin typeface="BIZ UDGothic" panose="020B0400000000000000" pitchFamily="49" charset="-128"/>
              <a:ea typeface="BIZ UDGothic" panose="020B0400000000000000" pitchFamily="49" charset="-128"/>
            </a:endParaRPr>
          </a:p>
          <a:p>
            <a:pPr marL="0" indent="0" algn="just">
              <a:lnSpc>
                <a:spcPct val="100000"/>
              </a:lnSpc>
              <a:buNone/>
            </a:pPr>
            <a:r>
              <a:rPr lang="en-US" altLang="ja-JP" sz="3200" b="1" dirty="0">
                <a:latin typeface="BIZ UDGothic" panose="020B0400000000000000" pitchFamily="49" charset="-128"/>
                <a:ea typeface="BIZ UDGothic" panose="020B0400000000000000" pitchFamily="49" charset="-128"/>
              </a:rPr>
              <a:t>	</a:t>
            </a:r>
            <a:r>
              <a:rPr lang="ja-JP" altLang="en-US" sz="3200" b="1" dirty="0">
                <a:latin typeface="BIZ UDGothic" panose="020B0400000000000000" pitchFamily="49" charset="-128"/>
                <a:ea typeface="BIZ UDGothic" panose="020B0400000000000000" pitchFamily="49" charset="-128"/>
              </a:rPr>
              <a:t>➡単なる温度計よりも熱中症予測に有用</a:t>
            </a:r>
            <a:endParaRPr lang="ja-JP" altLang="en-US" sz="3200" b="1" i="0" dirty="0">
              <a:effectLst/>
              <a:latin typeface="BIZ UDGothic" panose="020B0400000000000000" pitchFamily="49" charset="-128"/>
              <a:ea typeface="BIZ UDGothic" panose="020B0400000000000000" pitchFamily="49" charset="-128"/>
            </a:endParaRPr>
          </a:p>
        </p:txBody>
      </p:sp>
      <p:sp>
        <p:nvSpPr>
          <p:cNvPr id="5" name="四角形: 角を丸くする 4">
            <a:extLst>
              <a:ext uri="{FF2B5EF4-FFF2-40B4-BE49-F238E27FC236}">
                <a16:creationId xmlns:a16="http://schemas.microsoft.com/office/drawing/2014/main" id="{F91E373B-7283-2401-7D28-66CCD09574EF}"/>
              </a:ext>
            </a:extLst>
          </p:cNvPr>
          <p:cNvSpPr/>
          <p:nvPr/>
        </p:nvSpPr>
        <p:spPr>
          <a:xfrm>
            <a:off x="4604660" y="4305902"/>
            <a:ext cx="3298371" cy="705394"/>
          </a:xfrm>
          <a:prstGeom prst="roundRect">
            <a:avLst/>
          </a:prstGeom>
          <a:ln>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800" dirty="0">
                <a:solidFill>
                  <a:schemeClr val="accent2">
                    <a:lumMod val="50000"/>
                  </a:schemeClr>
                </a:solidFill>
                <a:latin typeface="BIZ UDGothic" panose="020B0400000000000000" pitchFamily="49" charset="-128"/>
                <a:ea typeface="BIZ UDGothic" panose="020B0400000000000000" pitchFamily="49" charset="-128"/>
              </a:rPr>
              <a:t>湿度</a:t>
            </a:r>
            <a:endParaRPr kumimoji="1" lang="ja-JP" altLang="en-US" sz="2800" dirty="0">
              <a:solidFill>
                <a:schemeClr val="accent2">
                  <a:lumMod val="50000"/>
                </a:schemeClr>
              </a:solidFill>
              <a:latin typeface="BIZ UDGothic" panose="020B0400000000000000" pitchFamily="49" charset="-128"/>
              <a:ea typeface="BIZ UDGothic" panose="020B0400000000000000" pitchFamily="49" charset="-128"/>
            </a:endParaRPr>
          </a:p>
        </p:txBody>
      </p:sp>
      <p:sp>
        <p:nvSpPr>
          <p:cNvPr id="6" name="四角形: 角を丸くする 5">
            <a:extLst>
              <a:ext uri="{FF2B5EF4-FFF2-40B4-BE49-F238E27FC236}">
                <a16:creationId xmlns:a16="http://schemas.microsoft.com/office/drawing/2014/main" id="{95B56A58-40EF-DF0C-8ECB-450BCCA4524F}"/>
              </a:ext>
            </a:extLst>
          </p:cNvPr>
          <p:cNvSpPr/>
          <p:nvPr/>
        </p:nvSpPr>
        <p:spPr>
          <a:xfrm>
            <a:off x="990600" y="4305902"/>
            <a:ext cx="3298371" cy="70539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800" dirty="0">
                <a:solidFill>
                  <a:schemeClr val="accent1">
                    <a:lumMod val="50000"/>
                  </a:schemeClr>
                </a:solidFill>
                <a:latin typeface="BIZ UDGothic" panose="020B0400000000000000" pitchFamily="49" charset="-128"/>
                <a:ea typeface="BIZ UDGothic" panose="020B0400000000000000" pitchFamily="49" charset="-128"/>
              </a:rPr>
              <a:t>気温</a:t>
            </a:r>
            <a:endParaRPr kumimoji="1" lang="ja-JP" altLang="en-US" sz="2800" dirty="0">
              <a:solidFill>
                <a:schemeClr val="accent1">
                  <a:lumMod val="50000"/>
                </a:schemeClr>
              </a:solidFill>
              <a:latin typeface="BIZ UDGothic" panose="020B0400000000000000" pitchFamily="49" charset="-128"/>
              <a:ea typeface="BIZ UDGothic" panose="020B0400000000000000" pitchFamily="49" charset="-128"/>
            </a:endParaRPr>
          </a:p>
        </p:txBody>
      </p:sp>
      <p:sp>
        <p:nvSpPr>
          <p:cNvPr id="7" name="四角形: 角を丸くする 6">
            <a:extLst>
              <a:ext uri="{FF2B5EF4-FFF2-40B4-BE49-F238E27FC236}">
                <a16:creationId xmlns:a16="http://schemas.microsoft.com/office/drawing/2014/main" id="{36D62213-8748-1938-A47F-F3A0006DC0E0}"/>
              </a:ext>
            </a:extLst>
          </p:cNvPr>
          <p:cNvSpPr/>
          <p:nvPr/>
        </p:nvSpPr>
        <p:spPr>
          <a:xfrm>
            <a:off x="8055429" y="4305902"/>
            <a:ext cx="3298371" cy="705394"/>
          </a:xfrm>
          <a:prstGeom prst="roundRect">
            <a:avLst/>
          </a:prstGeom>
          <a:ln>
            <a:solidFill>
              <a:schemeClr val="accent4">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800" dirty="0">
                <a:solidFill>
                  <a:schemeClr val="accent4">
                    <a:lumMod val="50000"/>
                  </a:schemeClr>
                </a:solidFill>
                <a:latin typeface="BIZ UDGothic" panose="020B0400000000000000" pitchFamily="49" charset="-128"/>
                <a:ea typeface="BIZ UDGothic" panose="020B0400000000000000" pitchFamily="49" charset="-128"/>
              </a:rPr>
              <a:t>輻射熱</a:t>
            </a:r>
            <a:r>
              <a:rPr lang="ja-JP" altLang="en-US" sz="2000" spc="-150" dirty="0">
                <a:solidFill>
                  <a:schemeClr val="accent4">
                    <a:lumMod val="50000"/>
                  </a:schemeClr>
                </a:solidFill>
                <a:latin typeface="BIZ UDGothic" panose="020B0400000000000000" pitchFamily="49" charset="-128"/>
                <a:ea typeface="BIZ UDGothic" panose="020B0400000000000000" pitchFamily="49" charset="-128"/>
              </a:rPr>
              <a:t>（ふくしゃねつ）</a:t>
            </a:r>
            <a:endParaRPr kumimoji="1" lang="ja-JP" altLang="en-US" sz="2800" spc="-150" dirty="0">
              <a:solidFill>
                <a:schemeClr val="accent4">
                  <a:lumMod val="50000"/>
                </a:schemeClr>
              </a:solidFill>
              <a:latin typeface="BIZ UDGothic" panose="020B0400000000000000" pitchFamily="49" charset="-128"/>
              <a:ea typeface="BIZ UDGothic" panose="020B0400000000000000" pitchFamily="49" charset="-128"/>
            </a:endParaRPr>
          </a:p>
        </p:txBody>
      </p:sp>
      <p:pic>
        <p:nvPicPr>
          <p:cNvPr id="8" name="Picture 2" descr="温度計のイラスト | かわいいフリー素材集 いらすとや">
            <a:extLst>
              <a:ext uri="{FF2B5EF4-FFF2-40B4-BE49-F238E27FC236}">
                <a16:creationId xmlns:a16="http://schemas.microsoft.com/office/drawing/2014/main" id="{48F19C5A-AF38-B292-9680-B57EA74528C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39785" y="5101420"/>
            <a:ext cx="1164970" cy="121679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メガネが曇った人のイラスト（女性）">
            <a:extLst>
              <a:ext uri="{FF2B5EF4-FFF2-40B4-BE49-F238E27FC236}">
                <a16:creationId xmlns:a16="http://schemas.microsoft.com/office/drawing/2014/main" id="{0BE5D1CD-1027-45FE-CA7B-DD92009DA14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40829" y="5101420"/>
            <a:ext cx="1469571" cy="146957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サングラスをかけた太陽のキャラクター（赤）">
            <a:extLst>
              <a:ext uri="{FF2B5EF4-FFF2-40B4-BE49-F238E27FC236}">
                <a16:creationId xmlns:a16="http://schemas.microsoft.com/office/drawing/2014/main" id="{CD0E3DDF-726B-E721-C3E0-8F626399ECB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91213" y="5011296"/>
            <a:ext cx="1055261" cy="10695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矢印のイラスト「直角」">
            <a:extLst>
              <a:ext uri="{FF2B5EF4-FFF2-40B4-BE49-F238E27FC236}">
                <a16:creationId xmlns:a16="http://schemas.microsoft.com/office/drawing/2014/main" id="{A05D31A4-D09E-6F62-789C-2042C35F06A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2640527">
            <a:off x="9562299" y="5876820"/>
            <a:ext cx="638940" cy="64539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カラフルな矢印のイラスト8">
            <a:extLst>
              <a:ext uri="{FF2B5EF4-FFF2-40B4-BE49-F238E27FC236}">
                <a16:creationId xmlns:a16="http://schemas.microsoft.com/office/drawing/2014/main" id="{63CCEB01-F350-394C-C65F-535891EE40A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12277509">
            <a:off x="9390783" y="5531436"/>
            <a:ext cx="687746" cy="2347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カラフルな矢印のイラスト8">
            <a:extLst>
              <a:ext uri="{FF2B5EF4-FFF2-40B4-BE49-F238E27FC236}">
                <a16:creationId xmlns:a16="http://schemas.microsoft.com/office/drawing/2014/main" id="{934D24FE-5762-35AD-5B46-2CCFF397426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12277509">
            <a:off x="9390783" y="5370828"/>
            <a:ext cx="687746" cy="2347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カラフルな矢印のイラスト8">
            <a:extLst>
              <a:ext uri="{FF2B5EF4-FFF2-40B4-BE49-F238E27FC236}">
                <a16:creationId xmlns:a16="http://schemas.microsoft.com/office/drawing/2014/main" id="{8BAEB873-4442-3038-70A4-C2F8AAB08DC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12277509">
            <a:off x="9347480" y="5713466"/>
            <a:ext cx="687746" cy="23474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インディアカのイラスト（女性）">
            <a:extLst>
              <a:ext uri="{FF2B5EF4-FFF2-40B4-BE49-F238E27FC236}">
                <a16:creationId xmlns:a16="http://schemas.microsoft.com/office/drawing/2014/main" id="{0FDA544F-6457-457B-E94D-31B51C5DCF2A}"/>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0344297" y="5338503"/>
            <a:ext cx="611047" cy="979714"/>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7">
            <a:extLst>
              <a:ext uri="{FF2B5EF4-FFF2-40B4-BE49-F238E27FC236}">
                <a16:creationId xmlns:a16="http://schemas.microsoft.com/office/drawing/2014/main" id="{FF74797A-8AB0-232A-FD5B-283CC2A87672}"/>
              </a:ext>
            </a:extLst>
          </p:cNvPr>
          <p:cNvSpPr>
            <a:spLocks noGrp="1"/>
          </p:cNvSpPr>
          <p:nvPr>
            <p:ph type="sldNum" sz="quarter" idx="12"/>
          </p:nvPr>
        </p:nvSpPr>
        <p:spPr>
          <a:xfrm>
            <a:off x="48768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11</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1487717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BF7F0C-0A5A-45A7-A77C-384618621013}"/>
              </a:ext>
            </a:extLst>
          </p:cNvPr>
          <p:cNvSpPr>
            <a:spLocks noGrp="1"/>
          </p:cNvSpPr>
          <p:nvPr>
            <p:ph type="title"/>
          </p:nvPr>
        </p:nvSpPr>
        <p:spPr>
          <a:xfrm>
            <a:off x="0" y="11746"/>
            <a:ext cx="12192000" cy="1080000"/>
          </a:xfrm>
          <a:solidFill>
            <a:schemeClr val="bg1">
              <a:lumMod val="95000"/>
            </a:schemeClr>
          </a:solidFill>
        </p:spPr>
        <p:txBody>
          <a:bodyPr>
            <a:normAutofit/>
          </a:bodyPr>
          <a:lstStyle/>
          <a:p>
            <a:r>
              <a:rPr lang="en-US" altLang="ja-JP" sz="5400" dirty="0">
                <a:latin typeface="BIZ UDGothic" panose="020B0400000000000000" pitchFamily="49" charset="-128"/>
                <a:ea typeface="BIZ UDGothic" panose="020B0400000000000000" pitchFamily="49" charset="-128"/>
                <a:cs typeface="Arial" panose="020B0604020202020204" pitchFamily="34" charset="0"/>
              </a:rPr>
              <a:t>           </a:t>
            </a:r>
            <a:r>
              <a:rPr lang="ja-JP" altLang="en-US" sz="5400">
                <a:latin typeface="BIZ UDGothic" panose="020B0400000000000000" pitchFamily="49" charset="-128"/>
                <a:ea typeface="BIZ UDGothic" panose="020B0400000000000000" pitchFamily="49" charset="-128"/>
                <a:cs typeface="Arial" panose="020B0604020202020204" pitchFamily="34" charset="0"/>
              </a:rPr>
              <a:t>ＷＢＧＴの</a:t>
            </a:r>
            <a:r>
              <a:rPr lang="ja-JP" altLang="en-US" sz="5400" dirty="0">
                <a:latin typeface="BIZ UDGothic" panose="020B0400000000000000" pitchFamily="49" charset="-128"/>
                <a:ea typeface="BIZ UDGothic" panose="020B0400000000000000" pitchFamily="49" charset="-128"/>
                <a:cs typeface="Arial" panose="020B0604020202020204" pitchFamily="34" charset="0"/>
              </a:rPr>
              <a:t>目安</a:t>
            </a:r>
            <a:endParaRPr kumimoji="1" lang="ja-JP" altLang="en-US" sz="5400" b="1" dirty="0">
              <a:latin typeface="BIZ UDGothic" panose="020B0400000000000000" pitchFamily="49" charset="-128"/>
              <a:ea typeface="BIZ UDGothic" panose="020B0400000000000000" pitchFamily="49" charset="-128"/>
              <a:cs typeface="Arial" panose="020B0604020202020204" pitchFamily="34" charset="0"/>
            </a:endParaRPr>
          </a:p>
        </p:txBody>
      </p:sp>
      <p:sp>
        <p:nvSpPr>
          <p:cNvPr id="19" name="テキスト ボックス 18">
            <a:extLst>
              <a:ext uri="{FF2B5EF4-FFF2-40B4-BE49-F238E27FC236}">
                <a16:creationId xmlns:a16="http://schemas.microsoft.com/office/drawing/2014/main" id="{CBD15503-430C-CC76-761C-846F788707A8}"/>
              </a:ext>
            </a:extLst>
          </p:cNvPr>
          <p:cNvSpPr txBox="1"/>
          <p:nvPr/>
        </p:nvSpPr>
        <p:spPr>
          <a:xfrm>
            <a:off x="4675561" y="6212014"/>
            <a:ext cx="7357368"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1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cs typeface="Times New Roman" panose="02020603050405020304" pitchFamily="18" charset="0"/>
              </a:rPr>
              <a:t>https://www.town.matsukawa.lg.jp/material/files/group/5/WBGT.pdf</a:t>
            </a:r>
          </a:p>
        </p:txBody>
      </p:sp>
      <p:graphicFrame>
        <p:nvGraphicFramePr>
          <p:cNvPr id="3" name="表 2">
            <a:extLst>
              <a:ext uri="{FF2B5EF4-FFF2-40B4-BE49-F238E27FC236}">
                <a16:creationId xmlns:a16="http://schemas.microsoft.com/office/drawing/2014/main" id="{A3A943CF-1B25-6944-8395-90FF294423DE}"/>
              </a:ext>
            </a:extLst>
          </p:cNvPr>
          <p:cNvGraphicFramePr>
            <a:graphicFrameLocks noGrp="1"/>
          </p:cNvGraphicFramePr>
          <p:nvPr>
            <p:extLst>
              <p:ext uri="{D42A27DB-BD31-4B8C-83A1-F6EECF244321}">
                <p14:modId xmlns:p14="http://schemas.microsoft.com/office/powerpoint/2010/main" val="3628180104"/>
              </p:ext>
            </p:extLst>
          </p:nvPr>
        </p:nvGraphicFramePr>
        <p:xfrm>
          <a:off x="714598" y="1563400"/>
          <a:ext cx="10762804" cy="3756015"/>
        </p:xfrm>
        <a:graphic>
          <a:graphicData uri="http://schemas.openxmlformats.org/drawingml/2006/table">
            <a:tbl>
              <a:tblPr firstRow="1" bandRow="1">
                <a:tableStyleId>{5940675A-B579-460E-94D1-54222C63F5DA}</a:tableStyleId>
              </a:tblPr>
              <a:tblGrid>
                <a:gridCol w="957714">
                  <a:extLst>
                    <a:ext uri="{9D8B030D-6E8A-4147-A177-3AD203B41FA5}">
                      <a16:colId xmlns:a16="http://schemas.microsoft.com/office/drawing/2014/main" val="1737545417"/>
                    </a:ext>
                  </a:extLst>
                </a:gridCol>
                <a:gridCol w="1381090">
                  <a:extLst>
                    <a:ext uri="{9D8B030D-6E8A-4147-A177-3AD203B41FA5}">
                      <a16:colId xmlns:a16="http://schemas.microsoft.com/office/drawing/2014/main" val="4140765368"/>
                    </a:ext>
                  </a:extLst>
                </a:gridCol>
                <a:gridCol w="936000">
                  <a:extLst>
                    <a:ext uri="{9D8B030D-6E8A-4147-A177-3AD203B41FA5}">
                      <a16:colId xmlns:a16="http://schemas.microsoft.com/office/drawing/2014/main" val="1949419504"/>
                    </a:ext>
                  </a:extLst>
                </a:gridCol>
                <a:gridCol w="936000">
                  <a:extLst>
                    <a:ext uri="{9D8B030D-6E8A-4147-A177-3AD203B41FA5}">
                      <a16:colId xmlns:a16="http://schemas.microsoft.com/office/drawing/2014/main" val="1399370279"/>
                    </a:ext>
                  </a:extLst>
                </a:gridCol>
                <a:gridCol w="936000">
                  <a:extLst>
                    <a:ext uri="{9D8B030D-6E8A-4147-A177-3AD203B41FA5}">
                      <a16:colId xmlns:a16="http://schemas.microsoft.com/office/drawing/2014/main" val="2717113090"/>
                    </a:ext>
                  </a:extLst>
                </a:gridCol>
                <a:gridCol w="936000">
                  <a:extLst>
                    <a:ext uri="{9D8B030D-6E8A-4147-A177-3AD203B41FA5}">
                      <a16:colId xmlns:a16="http://schemas.microsoft.com/office/drawing/2014/main" val="687554398"/>
                    </a:ext>
                  </a:extLst>
                </a:gridCol>
                <a:gridCol w="936000">
                  <a:extLst>
                    <a:ext uri="{9D8B030D-6E8A-4147-A177-3AD203B41FA5}">
                      <a16:colId xmlns:a16="http://schemas.microsoft.com/office/drawing/2014/main" val="4170447903"/>
                    </a:ext>
                  </a:extLst>
                </a:gridCol>
                <a:gridCol w="936000">
                  <a:extLst>
                    <a:ext uri="{9D8B030D-6E8A-4147-A177-3AD203B41FA5}">
                      <a16:colId xmlns:a16="http://schemas.microsoft.com/office/drawing/2014/main" val="330483274"/>
                    </a:ext>
                  </a:extLst>
                </a:gridCol>
                <a:gridCol w="936000">
                  <a:extLst>
                    <a:ext uri="{9D8B030D-6E8A-4147-A177-3AD203B41FA5}">
                      <a16:colId xmlns:a16="http://schemas.microsoft.com/office/drawing/2014/main" val="2442694207"/>
                    </a:ext>
                  </a:extLst>
                </a:gridCol>
                <a:gridCol w="936000">
                  <a:extLst>
                    <a:ext uri="{9D8B030D-6E8A-4147-A177-3AD203B41FA5}">
                      <a16:colId xmlns:a16="http://schemas.microsoft.com/office/drawing/2014/main" val="299233453"/>
                    </a:ext>
                  </a:extLst>
                </a:gridCol>
                <a:gridCol w="936000">
                  <a:extLst>
                    <a:ext uri="{9D8B030D-6E8A-4147-A177-3AD203B41FA5}">
                      <a16:colId xmlns:a16="http://schemas.microsoft.com/office/drawing/2014/main" val="3220331170"/>
                    </a:ext>
                  </a:extLst>
                </a:gridCol>
              </a:tblGrid>
              <a:tr h="417335">
                <a:tc rowSpan="2" gridSpan="2">
                  <a:txBody>
                    <a:bodyPr/>
                    <a:lstStyle/>
                    <a:p>
                      <a:pPr>
                        <a:lnSpc>
                          <a:spcPct val="80000"/>
                        </a:lnSpc>
                      </a:pPr>
                      <a:endParaRPr lang="en-GB" sz="2400" dirty="0">
                        <a:latin typeface="BIZ UDGothic" panose="020B0400000000000000" pitchFamily="49" charset="-128"/>
                        <a:ea typeface="BIZ UDGothic" panose="020B0400000000000000" pitchFamily="49" charset="-128"/>
                      </a:endParaRPr>
                    </a:p>
                  </a:txBody>
                  <a:tcPr anchor="ctr">
                    <a:lnTlToBr w="12700" cap="flat" cmpd="sng" algn="ctr">
                      <a:solidFill>
                        <a:schemeClr val="tx1"/>
                      </a:solidFill>
                      <a:prstDash val="solid"/>
                      <a:round/>
                      <a:headEnd type="none" w="med" len="med"/>
                      <a:tailEnd type="none" w="med" len="med"/>
                    </a:lnTlToBr>
                  </a:tcPr>
                </a:tc>
                <a:tc rowSpan="2" hMerge="1">
                  <a:txBody>
                    <a:bodyPr/>
                    <a:lstStyle/>
                    <a:p>
                      <a:endParaRPr lang="en-GB" sz="2400" dirty="0"/>
                    </a:p>
                  </a:txBody>
                  <a:tcPr/>
                </a:tc>
                <a:tc gridSpan="9">
                  <a:txBody>
                    <a:bodyPr/>
                    <a:lstStyle/>
                    <a:p>
                      <a:pPr algn="ctr">
                        <a:lnSpc>
                          <a:spcPct val="80000"/>
                        </a:lnSpc>
                      </a:pPr>
                      <a:r>
                        <a:rPr lang="ja-JP" altLang="en-US" sz="2400" b="1" dirty="0">
                          <a:latin typeface="BIZ UDGothic" panose="020B0400000000000000" pitchFamily="49" charset="-128"/>
                          <a:ea typeface="BIZ UDGothic" panose="020B0400000000000000" pitchFamily="49" charset="-128"/>
                        </a:rPr>
                        <a:t>湿度（％）</a:t>
                      </a:r>
                      <a:endParaRPr lang="en-GB" sz="2400" b="1" dirty="0">
                        <a:latin typeface="BIZ UDGothic" panose="020B0400000000000000" pitchFamily="49" charset="-128"/>
                        <a:ea typeface="BIZ UDGothic" panose="020B0400000000000000" pitchFamily="49" charset="-128"/>
                      </a:endParaRPr>
                    </a:p>
                  </a:txBody>
                  <a:tcPr anchor="ctr">
                    <a:solidFill>
                      <a:schemeClr val="accent3">
                        <a:lumMod val="20000"/>
                        <a:lumOff val="80000"/>
                      </a:scheme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309857628"/>
                  </a:ext>
                </a:extLst>
              </a:tr>
              <a:tr h="417335">
                <a:tc gridSpan="2" vMerge="1">
                  <a:txBody>
                    <a:bodyPr/>
                    <a:lstStyle/>
                    <a:p>
                      <a:endParaRPr lang="en-GB" sz="2400" dirty="0"/>
                    </a:p>
                  </a:txBody>
                  <a:tcPr/>
                </a:tc>
                <a:tc hMerge="1" vMerge="1">
                  <a:txBody>
                    <a:bodyPr/>
                    <a:lstStyle/>
                    <a:p>
                      <a:pPr algn="ctr"/>
                      <a:endParaRPr lang="en-GB" sz="2400" dirty="0"/>
                    </a:p>
                  </a:txBody>
                  <a:tcPr/>
                </a:tc>
                <a:tc>
                  <a:txBody>
                    <a:bodyPr/>
                    <a:lstStyle/>
                    <a:p>
                      <a:pPr algn="ctr">
                        <a:lnSpc>
                          <a:spcPct val="80000"/>
                        </a:lnSpc>
                      </a:pPr>
                      <a:r>
                        <a:rPr lang="ja-JP" altLang="en-US" sz="2200" b="1" spc="-150" dirty="0">
                          <a:latin typeface="BIZ UDGothic" panose="020B0400000000000000" pitchFamily="49" charset="-128"/>
                          <a:ea typeface="BIZ UDGothic" panose="020B0400000000000000" pitchFamily="49" charset="-128"/>
                        </a:rPr>
                        <a:t>２０</a:t>
                      </a:r>
                      <a:endParaRPr lang="en-GB" sz="2200" b="1" spc="-150" dirty="0">
                        <a:latin typeface="BIZ UDGothic" panose="020B0400000000000000" pitchFamily="49" charset="-128"/>
                        <a:ea typeface="BIZ UDGothic" panose="020B0400000000000000" pitchFamily="49" charset="-128"/>
                      </a:endParaRPr>
                    </a:p>
                  </a:txBody>
                  <a:tcPr anchor="ctr">
                    <a:solidFill>
                      <a:schemeClr val="accent3">
                        <a:lumMod val="20000"/>
                        <a:lumOff val="80000"/>
                      </a:schemeClr>
                    </a:solidFill>
                  </a:tcPr>
                </a:tc>
                <a:tc>
                  <a:txBody>
                    <a:bodyPr/>
                    <a:lstStyle/>
                    <a:p>
                      <a:pPr algn="ctr">
                        <a:lnSpc>
                          <a:spcPct val="80000"/>
                        </a:lnSpc>
                      </a:pPr>
                      <a:r>
                        <a:rPr lang="ja-JP" altLang="en-US" sz="2200" b="1" spc="-150" dirty="0">
                          <a:latin typeface="BIZ UDGothic" panose="020B0400000000000000" pitchFamily="49" charset="-128"/>
                          <a:ea typeface="BIZ UDGothic" panose="020B0400000000000000" pitchFamily="49" charset="-128"/>
                        </a:rPr>
                        <a:t>３０</a:t>
                      </a:r>
                      <a:endParaRPr lang="en-GB" sz="2200" b="1" spc="-150" dirty="0">
                        <a:latin typeface="BIZ UDGothic" panose="020B0400000000000000" pitchFamily="49" charset="-128"/>
                        <a:ea typeface="BIZ UDGothic" panose="020B0400000000000000" pitchFamily="49" charset="-128"/>
                      </a:endParaRPr>
                    </a:p>
                  </a:txBody>
                  <a:tcPr anchor="ctr">
                    <a:solidFill>
                      <a:schemeClr val="accent3">
                        <a:lumMod val="20000"/>
                        <a:lumOff val="80000"/>
                      </a:schemeClr>
                    </a:solidFill>
                  </a:tcPr>
                </a:tc>
                <a:tc>
                  <a:txBody>
                    <a:bodyPr/>
                    <a:lstStyle/>
                    <a:p>
                      <a:pPr algn="ctr">
                        <a:lnSpc>
                          <a:spcPct val="80000"/>
                        </a:lnSpc>
                      </a:pPr>
                      <a:r>
                        <a:rPr lang="ja-JP" altLang="en-US" sz="2200" b="1" spc="-150" dirty="0">
                          <a:latin typeface="BIZ UDGothic" panose="020B0400000000000000" pitchFamily="49" charset="-128"/>
                          <a:ea typeface="BIZ UDGothic" panose="020B0400000000000000" pitchFamily="49" charset="-128"/>
                        </a:rPr>
                        <a:t>４０</a:t>
                      </a:r>
                      <a:endParaRPr lang="en-GB" sz="2200" b="1" spc="-150" dirty="0">
                        <a:latin typeface="BIZ UDGothic" panose="020B0400000000000000" pitchFamily="49" charset="-128"/>
                        <a:ea typeface="BIZ UDGothic" panose="020B0400000000000000" pitchFamily="49" charset="-128"/>
                      </a:endParaRPr>
                    </a:p>
                  </a:txBody>
                  <a:tcPr anchor="ctr">
                    <a:solidFill>
                      <a:schemeClr val="accent2">
                        <a:lumMod val="20000"/>
                        <a:lumOff val="80000"/>
                      </a:schemeClr>
                    </a:solidFill>
                  </a:tcPr>
                </a:tc>
                <a:tc>
                  <a:txBody>
                    <a:bodyPr/>
                    <a:lstStyle/>
                    <a:p>
                      <a:pPr algn="ctr">
                        <a:lnSpc>
                          <a:spcPct val="80000"/>
                        </a:lnSpc>
                      </a:pPr>
                      <a:r>
                        <a:rPr lang="ja-JP" altLang="en-US" sz="2200" b="1" spc="-150" dirty="0">
                          <a:latin typeface="BIZ UDGothic" panose="020B0400000000000000" pitchFamily="49" charset="-128"/>
                          <a:ea typeface="BIZ UDGothic" panose="020B0400000000000000" pitchFamily="49" charset="-128"/>
                        </a:rPr>
                        <a:t>５０</a:t>
                      </a:r>
                      <a:endParaRPr lang="en-GB" sz="2200" b="1" spc="-150" dirty="0">
                        <a:latin typeface="BIZ UDGothic" panose="020B0400000000000000" pitchFamily="49" charset="-128"/>
                        <a:ea typeface="BIZ UDGothic" panose="020B0400000000000000" pitchFamily="49" charset="-128"/>
                      </a:endParaRPr>
                    </a:p>
                  </a:txBody>
                  <a:tcPr anchor="ctr">
                    <a:solidFill>
                      <a:schemeClr val="accent2">
                        <a:lumMod val="20000"/>
                        <a:lumOff val="80000"/>
                      </a:schemeClr>
                    </a:solidFill>
                  </a:tcPr>
                </a:tc>
                <a:tc>
                  <a:txBody>
                    <a:bodyPr/>
                    <a:lstStyle/>
                    <a:p>
                      <a:pPr algn="ctr">
                        <a:lnSpc>
                          <a:spcPct val="80000"/>
                        </a:lnSpc>
                      </a:pPr>
                      <a:r>
                        <a:rPr lang="ja-JP" altLang="en-US" sz="2200" b="1" spc="-150" dirty="0">
                          <a:latin typeface="BIZ UDGothic" panose="020B0400000000000000" pitchFamily="49" charset="-128"/>
                          <a:ea typeface="BIZ UDGothic" panose="020B0400000000000000" pitchFamily="49" charset="-128"/>
                        </a:rPr>
                        <a:t>６０</a:t>
                      </a:r>
                      <a:endParaRPr lang="en-GB" sz="2200" b="1" spc="-150" dirty="0">
                        <a:latin typeface="BIZ UDGothic" panose="020B0400000000000000" pitchFamily="49" charset="-128"/>
                        <a:ea typeface="BIZ UDGothic" panose="020B0400000000000000" pitchFamily="49" charset="-128"/>
                      </a:endParaRPr>
                    </a:p>
                  </a:txBody>
                  <a:tcPr anchor="ctr">
                    <a:solidFill>
                      <a:schemeClr val="accent2">
                        <a:lumMod val="40000"/>
                        <a:lumOff val="60000"/>
                      </a:schemeClr>
                    </a:solidFill>
                  </a:tcPr>
                </a:tc>
                <a:tc>
                  <a:txBody>
                    <a:bodyPr/>
                    <a:lstStyle/>
                    <a:p>
                      <a:pPr algn="ctr">
                        <a:lnSpc>
                          <a:spcPct val="80000"/>
                        </a:lnSpc>
                      </a:pPr>
                      <a:r>
                        <a:rPr lang="ja-JP" altLang="en-US" sz="2200" b="1" spc="-150" dirty="0">
                          <a:latin typeface="BIZ UDGothic" panose="020B0400000000000000" pitchFamily="49" charset="-128"/>
                          <a:ea typeface="BIZ UDGothic" panose="020B0400000000000000" pitchFamily="49" charset="-128"/>
                        </a:rPr>
                        <a:t>７０</a:t>
                      </a:r>
                      <a:endParaRPr lang="en-GB" sz="2200" b="1" spc="-150" dirty="0">
                        <a:latin typeface="BIZ UDGothic" panose="020B0400000000000000" pitchFamily="49" charset="-128"/>
                        <a:ea typeface="BIZ UDGothic" panose="020B0400000000000000" pitchFamily="49" charset="-128"/>
                      </a:endParaRPr>
                    </a:p>
                  </a:txBody>
                  <a:tcPr anchor="ctr">
                    <a:solidFill>
                      <a:schemeClr val="accent2">
                        <a:lumMod val="40000"/>
                        <a:lumOff val="60000"/>
                      </a:schemeClr>
                    </a:solidFill>
                  </a:tcPr>
                </a:tc>
                <a:tc>
                  <a:txBody>
                    <a:bodyPr/>
                    <a:lstStyle/>
                    <a:p>
                      <a:pPr algn="ctr">
                        <a:lnSpc>
                          <a:spcPct val="80000"/>
                        </a:lnSpc>
                      </a:pPr>
                      <a:r>
                        <a:rPr lang="ja-JP" altLang="en-US" sz="2200" b="1" spc="-150" dirty="0">
                          <a:latin typeface="BIZ UDGothic" panose="020B0400000000000000" pitchFamily="49" charset="-128"/>
                          <a:ea typeface="BIZ UDGothic" panose="020B0400000000000000" pitchFamily="49" charset="-128"/>
                        </a:rPr>
                        <a:t>８０</a:t>
                      </a:r>
                      <a:endParaRPr lang="en-GB" sz="2200" b="1" spc="-150" dirty="0">
                        <a:latin typeface="BIZ UDGothic" panose="020B0400000000000000" pitchFamily="49" charset="-128"/>
                        <a:ea typeface="BIZ UDGothic" panose="020B0400000000000000" pitchFamily="49" charset="-128"/>
                      </a:endParaRPr>
                    </a:p>
                  </a:txBody>
                  <a:tcPr anchor="ctr">
                    <a:solidFill>
                      <a:schemeClr val="accent2">
                        <a:lumMod val="60000"/>
                        <a:lumOff val="40000"/>
                      </a:schemeClr>
                    </a:solidFill>
                  </a:tcPr>
                </a:tc>
                <a:tc>
                  <a:txBody>
                    <a:bodyPr/>
                    <a:lstStyle/>
                    <a:p>
                      <a:pPr algn="ctr">
                        <a:lnSpc>
                          <a:spcPct val="80000"/>
                        </a:lnSpc>
                      </a:pPr>
                      <a:r>
                        <a:rPr lang="ja-JP" altLang="en-US" sz="2200" b="1" spc="-150" dirty="0">
                          <a:latin typeface="BIZ UDGothic" panose="020B0400000000000000" pitchFamily="49" charset="-128"/>
                          <a:ea typeface="BIZ UDGothic" panose="020B0400000000000000" pitchFamily="49" charset="-128"/>
                        </a:rPr>
                        <a:t>９０</a:t>
                      </a:r>
                      <a:endParaRPr lang="en-GB" sz="2200" b="1" spc="-150" dirty="0">
                        <a:latin typeface="BIZ UDGothic" panose="020B0400000000000000" pitchFamily="49" charset="-128"/>
                        <a:ea typeface="BIZ UDGothic" panose="020B0400000000000000" pitchFamily="49" charset="-128"/>
                      </a:endParaRPr>
                    </a:p>
                  </a:txBody>
                  <a:tcPr anchor="ctr">
                    <a:solidFill>
                      <a:schemeClr val="accent2">
                        <a:lumMod val="60000"/>
                        <a:lumOff val="40000"/>
                      </a:schemeClr>
                    </a:solidFill>
                  </a:tcPr>
                </a:tc>
                <a:tc>
                  <a:txBody>
                    <a:bodyPr/>
                    <a:lstStyle/>
                    <a:p>
                      <a:pPr algn="ctr">
                        <a:lnSpc>
                          <a:spcPct val="80000"/>
                        </a:lnSpc>
                      </a:pPr>
                      <a:r>
                        <a:rPr lang="ja-JP" altLang="en-US" sz="2200" b="1" spc="-300" dirty="0">
                          <a:solidFill>
                            <a:schemeClr val="bg1"/>
                          </a:solidFill>
                          <a:latin typeface="BIZ UDGothic" panose="020B0400000000000000" pitchFamily="49" charset="-128"/>
                          <a:ea typeface="BIZ UDGothic" panose="020B0400000000000000" pitchFamily="49" charset="-128"/>
                        </a:rPr>
                        <a:t>１００</a:t>
                      </a:r>
                      <a:endParaRPr lang="en-GB" sz="2200" b="1" spc="-300" dirty="0">
                        <a:solidFill>
                          <a:schemeClr val="bg1"/>
                        </a:solidFill>
                        <a:latin typeface="BIZ UDGothic" panose="020B0400000000000000" pitchFamily="49" charset="-128"/>
                        <a:ea typeface="BIZ UDGothic" panose="020B0400000000000000" pitchFamily="49" charset="-128"/>
                      </a:endParaRPr>
                    </a:p>
                  </a:txBody>
                  <a:tcPr anchor="ctr">
                    <a:solidFill>
                      <a:schemeClr val="accent2">
                        <a:lumMod val="75000"/>
                      </a:schemeClr>
                    </a:solidFill>
                  </a:tcPr>
                </a:tc>
                <a:extLst>
                  <a:ext uri="{0D108BD9-81ED-4DB2-BD59-A6C34878D82A}">
                    <a16:rowId xmlns:a16="http://schemas.microsoft.com/office/drawing/2014/main" val="1880045679"/>
                  </a:ext>
                </a:extLst>
              </a:tr>
              <a:tr h="417335">
                <a:tc rowSpan="7">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ja-JP" altLang="en-US" sz="2400" b="1" dirty="0">
                          <a:latin typeface="BIZ UDGothic" panose="020B0400000000000000" pitchFamily="49" charset="-128"/>
                          <a:ea typeface="BIZ UDGothic" panose="020B0400000000000000" pitchFamily="49" charset="-128"/>
                        </a:rPr>
                        <a:t>温度（℃）</a:t>
                      </a:r>
                      <a:endParaRPr lang="en-GB" sz="2400" b="1" dirty="0">
                        <a:latin typeface="BIZ UDGothic" panose="020B0400000000000000" pitchFamily="49" charset="-128"/>
                        <a:ea typeface="BIZ UDGothic" panose="020B0400000000000000" pitchFamily="49" charset="-128"/>
                      </a:endParaRPr>
                    </a:p>
                  </a:txBody>
                  <a:tcPr vert="vert270" anchor="ctr">
                    <a:solidFill>
                      <a:schemeClr val="tx2">
                        <a:lumMod val="20000"/>
                        <a:lumOff val="80000"/>
                      </a:schemeClr>
                    </a:solidFill>
                  </a:tcPr>
                </a:tc>
                <a:tc>
                  <a:txBody>
                    <a:bodyPr/>
                    <a:lstStyle/>
                    <a:p>
                      <a:pPr algn="ctr">
                        <a:lnSpc>
                          <a:spcPct val="80000"/>
                        </a:lnSpc>
                      </a:pPr>
                      <a:r>
                        <a:rPr lang="ja-JP" altLang="en-US" sz="2200" b="1" dirty="0">
                          <a:solidFill>
                            <a:schemeClr val="bg1"/>
                          </a:solidFill>
                          <a:latin typeface="BIZ UDGothic" panose="020B0400000000000000" pitchFamily="49" charset="-128"/>
                          <a:ea typeface="BIZ UDGothic" panose="020B0400000000000000" pitchFamily="49" charset="-128"/>
                        </a:rPr>
                        <a:t>３１</a:t>
                      </a:r>
                      <a:endParaRPr lang="en-GB" sz="2200" b="1" dirty="0">
                        <a:solidFill>
                          <a:schemeClr val="bg1"/>
                        </a:solidFill>
                        <a:latin typeface="BIZ UDGothic" panose="020B0400000000000000" pitchFamily="49" charset="-128"/>
                        <a:ea typeface="BIZ UDGothic" panose="020B0400000000000000" pitchFamily="49" charset="-128"/>
                      </a:endParaRPr>
                    </a:p>
                  </a:txBody>
                  <a:tcPr anchor="ctr">
                    <a:solidFill>
                      <a:schemeClr val="tx2"/>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２２</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２４</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２５</a:t>
                      </a:r>
                      <a:endParaRPr lang="en-GB" sz="2200"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２７</a:t>
                      </a:r>
                      <a:endParaRPr lang="en-GB" sz="2200"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２８</a:t>
                      </a:r>
                      <a:endParaRPr lang="en-GB" sz="2200"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３０</a:t>
                      </a:r>
                      <a:endParaRPr lang="en-GB" sz="2200" dirty="0">
                        <a:latin typeface="BIZ UDGothic" panose="020B0400000000000000" pitchFamily="49" charset="-128"/>
                        <a:ea typeface="BIZ UDGothic" panose="020B0400000000000000" pitchFamily="49" charset="-128"/>
                      </a:endParaRPr>
                    </a:p>
                  </a:txBody>
                  <a:tcPr anchor="ctr">
                    <a:solidFill>
                      <a:schemeClr val="accent4">
                        <a:lumMod val="50000"/>
                      </a:schemeClr>
                    </a:solidFill>
                  </a:tcPr>
                </a:tc>
                <a:tc>
                  <a:txBody>
                    <a:bodyPr/>
                    <a:lstStyle/>
                    <a:p>
                      <a:pPr algn="ctr">
                        <a:lnSpc>
                          <a:spcPct val="80000"/>
                        </a:lnSpc>
                      </a:pPr>
                      <a:r>
                        <a:rPr lang="ja-JP" altLang="en-US" sz="2200" dirty="0">
                          <a:solidFill>
                            <a:schemeClr val="bg1"/>
                          </a:solidFill>
                          <a:latin typeface="BIZ UDGothic" panose="020B0400000000000000" pitchFamily="49" charset="-128"/>
                          <a:ea typeface="BIZ UDGothic" panose="020B0400000000000000" pitchFamily="49" charset="-128"/>
                        </a:rPr>
                        <a:t>３１</a:t>
                      </a:r>
                      <a:endParaRPr lang="en-GB" sz="2200" dirty="0">
                        <a:solidFill>
                          <a:schemeClr val="bg1"/>
                        </a:solidFill>
                        <a:latin typeface="BIZ UDGothic" panose="020B0400000000000000" pitchFamily="49" charset="-128"/>
                        <a:ea typeface="BIZ UDGothic" panose="020B0400000000000000" pitchFamily="49" charset="-128"/>
                      </a:endParaRPr>
                    </a:p>
                  </a:txBody>
                  <a:tcPr anchor="ctr">
                    <a:solidFill>
                      <a:schemeClr val="tx1"/>
                    </a:solidFill>
                  </a:tcPr>
                </a:tc>
                <a:tc>
                  <a:txBody>
                    <a:bodyPr/>
                    <a:lstStyle/>
                    <a:p>
                      <a:pPr algn="ctr">
                        <a:lnSpc>
                          <a:spcPct val="80000"/>
                        </a:lnSpc>
                      </a:pPr>
                      <a:r>
                        <a:rPr lang="ja-JP" altLang="en-US" sz="2200" dirty="0">
                          <a:solidFill>
                            <a:schemeClr val="bg1"/>
                          </a:solidFill>
                          <a:latin typeface="BIZ UDGothic" panose="020B0400000000000000" pitchFamily="49" charset="-128"/>
                          <a:ea typeface="BIZ UDGothic" panose="020B0400000000000000" pitchFamily="49" charset="-128"/>
                        </a:rPr>
                        <a:t>３３</a:t>
                      </a:r>
                      <a:endParaRPr lang="en-GB" sz="2200" dirty="0">
                        <a:solidFill>
                          <a:schemeClr val="bg1"/>
                        </a:solidFill>
                        <a:latin typeface="BIZ UDGothic" panose="020B0400000000000000" pitchFamily="49" charset="-128"/>
                        <a:ea typeface="BIZ UDGothic" panose="020B0400000000000000" pitchFamily="49" charset="-128"/>
                      </a:endParaRPr>
                    </a:p>
                  </a:txBody>
                  <a:tcPr anchor="ctr">
                    <a:solidFill>
                      <a:schemeClr val="tx1"/>
                    </a:solidFill>
                  </a:tcPr>
                </a:tc>
                <a:tc>
                  <a:txBody>
                    <a:bodyPr/>
                    <a:lstStyle/>
                    <a:p>
                      <a:pPr algn="ctr">
                        <a:lnSpc>
                          <a:spcPct val="80000"/>
                        </a:lnSpc>
                      </a:pPr>
                      <a:r>
                        <a:rPr lang="ja-JP" altLang="en-US" sz="2200" dirty="0">
                          <a:solidFill>
                            <a:schemeClr val="bg1"/>
                          </a:solidFill>
                          <a:latin typeface="BIZ UDGothic" panose="020B0400000000000000" pitchFamily="49" charset="-128"/>
                          <a:ea typeface="BIZ UDGothic" panose="020B0400000000000000" pitchFamily="49" charset="-128"/>
                        </a:rPr>
                        <a:t>３４</a:t>
                      </a:r>
                      <a:endParaRPr lang="en-GB" sz="2200" dirty="0">
                        <a:solidFill>
                          <a:schemeClr val="bg1"/>
                        </a:solidFill>
                        <a:latin typeface="BIZ UDGothic" panose="020B0400000000000000" pitchFamily="49" charset="-128"/>
                        <a:ea typeface="BIZ UDGothic" panose="020B0400000000000000" pitchFamily="49" charset="-128"/>
                      </a:endParaRPr>
                    </a:p>
                  </a:txBody>
                  <a:tcPr anchor="ctr">
                    <a:solidFill>
                      <a:schemeClr val="tx1"/>
                    </a:solidFill>
                  </a:tcPr>
                </a:tc>
                <a:extLst>
                  <a:ext uri="{0D108BD9-81ED-4DB2-BD59-A6C34878D82A}">
                    <a16:rowId xmlns:a16="http://schemas.microsoft.com/office/drawing/2014/main" val="1289074162"/>
                  </a:ext>
                </a:extLst>
              </a:tr>
              <a:tr h="417335">
                <a:tc vMerge="1">
                  <a:txBody>
                    <a:bodyPr/>
                    <a:lstStyle/>
                    <a:p>
                      <a:endParaRPr lang="en-GB" dirty="0"/>
                    </a:p>
                  </a:txBody>
                  <a:tcPr/>
                </a:tc>
                <a:tc>
                  <a:txBody>
                    <a:bodyPr/>
                    <a:lstStyle/>
                    <a:p>
                      <a:pPr algn="ctr">
                        <a:lnSpc>
                          <a:spcPct val="80000"/>
                        </a:lnSpc>
                      </a:pPr>
                      <a:r>
                        <a:rPr lang="ja-JP" altLang="en-US" sz="2200" b="1" dirty="0">
                          <a:latin typeface="BIZ UDGothic" panose="020B0400000000000000" pitchFamily="49" charset="-128"/>
                          <a:ea typeface="BIZ UDGothic" panose="020B0400000000000000" pitchFamily="49" charset="-128"/>
                        </a:rPr>
                        <a:t>３０</a:t>
                      </a:r>
                      <a:endParaRPr lang="en-GB" sz="2200" b="1"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２１</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２３</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２４</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２５</a:t>
                      </a:r>
                      <a:endParaRPr lang="en-GB" sz="2200"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２７</a:t>
                      </a:r>
                      <a:endParaRPr lang="en-GB" sz="2200"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２９</a:t>
                      </a:r>
                      <a:endParaRPr lang="en-GB" sz="2200" dirty="0">
                        <a:latin typeface="BIZ UDGothic" panose="020B0400000000000000" pitchFamily="49" charset="-128"/>
                        <a:ea typeface="BIZ UDGothic" panose="020B0400000000000000" pitchFamily="49" charset="-128"/>
                      </a:endParaRPr>
                    </a:p>
                  </a:txBody>
                  <a:tcPr anchor="ctr">
                    <a:solidFill>
                      <a:schemeClr val="accent4">
                        <a:lumMod val="5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３０</a:t>
                      </a:r>
                      <a:endParaRPr lang="en-GB" sz="2200" dirty="0">
                        <a:latin typeface="BIZ UDGothic" panose="020B0400000000000000" pitchFamily="49" charset="-128"/>
                        <a:ea typeface="BIZ UDGothic" panose="020B0400000000000000" pitchFamily="49" charset="-128"/>
                      </a:endParaRPr>
                    </a:p>
                  </a:txBody>
                  <a:tcPr anchor="ctr">
                    <a:solidFill>
                      <a:schemeClr val="accent4">
                        <a:lumMod val="50000"/>
                      </a:schemeClr>
                    </a:solidFill>
                  </a:tcPr>
                </a:tc>
                <a:tc>
                  <a:txBody>
                    <a:bodyPr/>
                    <a:lstStyle/>
                    <a:p>
                      <a:pPr algn="ctr">
                        <a:lnSpc>
                          <a:spcPct val="80000"/>
                        </a:lnSpc>
                      </a:pPr>
                      <a:r>
                        <a:rPr lang="ja-JP" altLang="en-US" sz="2200" dirty="0">
                          <a:solidFill>
                            <a:schemeClr val="bg1"/>
                          </a:solidFill>
                          <a:latin typeface="BIZ UDGothic" panose="020B0400000000000000" pitchFamily="49" charset="-128"/>
                          <a:ea typeface="BIZ UDGothic" panose="020B0400000000000000" pitchFamily="49" charset="-128"/>
                        </a:rPr>
                        <a:t>３２</a:t>
                      </a:r>
                      <a:endParaRPr lang="en-GB" sz="2200" dirty="0">
                        <a:solidFill>
                          <a:schemeClr val="bg1"/>
                        </a:solidFill>
                        <a:latin typeface="BIZ UDGothic" panose="020B0400000000000000" pitchFamily="49" charset="-128"/>
                        <a:ea typeface="BIZ UDGothic" panose="020B0400000000000000" pitchFamily="49" charset="-128"/>
                      </a:endParaRPr>
                    </a:p>
                  </a:txBody>
                  <a:tcPr anchor="ctr">
                    <a:solidFill>
                      <a:schemeClr val="tx1"/>
                    </a:solidFill>
                  </a:tcPr>
                </a:tc>
                <a:tc>
                  <a:txBody>
                    <a:bodyPr/>
                    <a:lstStyle/>
                    <a:p>
                      <a:pPr algn="ctr">
                        <a:lnSpc>
                          <a:spcPct val="80000"/>
                        </a:lnSpc>
                      </a:pPr>
                      <a:r>
                        <a:rPr lang="ja-JP" altLang="en-US" sz="2200" dirty="0">
                          <a:solidFill>
                            <a:schemeClr val="bg1"/>
                          </a:solidFill>
                          <a:latin typeface="BIZ UDGothic" panose="020B0400000000000000" pitchFamily="49" charset="-128"/>
                          <a:ea typeface="BIZ UDGothic" panose="020B0400000000000000" pitchFamily="49" charset="-128"/>
                        </a:rPr>
                        <a:t>３３</a:t>
                      </a:r>
                      <a:endParaRPr lang="en-GB" sz="2200" dirty="0">
                        <a:solidFill>
                          <a:schemeClr val="bg1"/>
                        </a:solidFill>
                        <a:latin typeface="BIZ UDGothic" panose="020B0400000000000000" pitchFamily="49" charset="-128"/>
                        <a:ea typeface="BIZ UDGothic" panose="020B0400000000000000" pitchFamily="49" charset="-128"/>
                      </a:endParaRPr>
                    </a:p>
                  </a:txBody>
                  <a:tcPr anchor="ctr">
                    <a:solidFill>
                      <a:schemeClr val="tx1"/>
                    </a:solidFill>
                  </a:tcPr>
                </a:tc>
                <a:extLst>
                  <a:ext uri="{0D108BD9-81ED-4DB2-BD59-A6C34878D82A}">
                    <a16:rowId xmlns:a16="http://schemas.microsoft.com/office/drawing/2014/main" val="749739619"/>
                  </a:ext>
                </a:extLst>
              </a:tr>
              <a:tr h="417335">
                <a:tc vMerge="1">
                  <a:txBody>
                    <a:bodyPr/>
                    <a:lstStyle/>
                    <a:p>
                      <a:endParaRPr/>
                    </a:p>
                  </a:txBody>
                  <a:tcPr/>
                </a:tc>
                <a:tc>
                  <a:txBody>
                    <a:bodyPr/>
                    <a:lstStyle/>
                    <a:p>
                      <a:pPr algn="ctr">
                        <a:lnSpc>
                          <a:spcPct val="80000"/>
                        </a:lnSpc>
                      </a:pPr>
                      <a:r>
                        <a:rPr lang="ja-JP" altLang="en-US" sz="2200" b="1" dirty="0">
                          <a:latin typeface="BIZ UDGothic" panose="020B0400000000000000" pitchFamily="49" charset="-128"/>
                          <a:ea typeface="BIZ UDGothic" panose="020B0400000000000000" pitchFamily="49" charset="-128"/>
                        </a:rPr>
                        <a:t>２９</a:t>
                      </a:r>
                      <a:endParaRPr lang="en-GB" sz="2200" b="1"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２１</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２２</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２４</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２５</a:t>
                      </a:r>
                      <a:endParaRPr lang="en-GB" sz="2200"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２６</a:t>
                      </a:r>
                      <a:endParaRPr lang="en-GB" sz="2200"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２７</a:t>
                      </a:r>
                      <a:endParaRPr lang="en-GB" sz="2200"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２９</a:t>
                      </a:r>
                      <a:endParaRPr lang="en-GB" sz="2200" dirty="0">
                        <a:latin typeface="BIZ UDGothic" panose="020B0400000000000000" pitchFamily="49" charset="-128"/>
                        <a:ea typeface="BIZ UDGothic" panose="020B0400000000000000" pitchFamily="49" charset="-128"/>
                      </a:endParaRPr>
                    </a:p>
                  </a:txBody>
                  <a:tcPr anchor="ctr">
                    <a:solidFill>
                      <a:schemeClr val="accent4">
                        <a:lumMod val="50000"/>
                      </a:schemeClr>
                    </a:solidFill>
                  </a:tcPr>
                </a:tc>
                <a:tc>
                  <a:txBody>
                    <a:bodyPr/>
                    <a:lstStyle/>
                    <a:p>
                      <a:pPr algn="ctr">
                        <a:lnSpc>
                          <a:spcPct val="80000"/>
                        </a:lnSpc>
                      </a:pPr>
                      <a:r>
                        <a:rPr lang="ja-JP" altLang="en-US" sz="2200" dirty="0">
                          <a:solidFill>
                            <a:schemeClr val="bg1"/>
                          </a:solidFill>
                          <a:latin typeface="BIZ UDGothic" panose="020B0400000000000000" pitchFamily="49" charset="-128"/>
                          <a:ea typeface="BIZ UDGothic" panose="020B0400000000000000" pitchFamily="49" charset="-128"/>
                        </a:rPr>
                        <a:t>３１</a:t>
                      </a:r>
                      <a:endParaRPr lang="en-GB" sz="2200" dirty="0">
                        <a:solidFill>
                          <a:schemeClr val="bg1"/>
                        </a:solidFill>
                        <a:latin typeface="BIZ UDGothic" panose="020B0400000000000000" pitchFamily="49" charset="-128"/>
                        <a:ea typeface="BIZ UDGothic" panose="020B0400000000000000" pitchFamily="49" charset="-128"/>
                      </a:endParaRPr>
                    </a:p>
                  </a:txBody>
                  <a:tcPr anchor="ctr">
                    <a:solidFill>
                      <a:schemeClr val="tx1"/>
                    </a:solidFill>
                  </a:tcPr>
                </a:tc>
                <a:tc>
                  <a:txBody>
                    <a:bodyPr/>
                    <a:lstStyle/>
                    <a:p>
                      <a:pPr algn="ctr">
                        <a:lnSpc>
                          <a:spcPct val="80000"/>
                        </a:lnSpc>
                      </a:pPr>
                      <a:r>
                        <a:rPr lang="ja-JP" altLang="en-US" sz="2200" dirty="0">
                          <a:solidFill>
                            <a:schemeClr val="bg1"/>
                          </a:solidFill>
                          <a:latin typeface="BIZ UDGothic" panose="020B0400000000000000" pitchFamily="49" charset="-128"/>
                          <a:ea typeface="BIZ UDGothic" panose="020B0400000000000000" pitchFamily="49" charset="-128"/>
                        </a:rPr>
                        <a:t>３２</a:t>
                      </a:r>
                      <a:endParaRPr lang="en-GB" sz="2200" dirty="0">
                        <a:solidFill>
                          <a:schemeClr val="bg1"/>
                        </a:solidFill>
                        <a:latin typeface="BIZ UDGothic" panose="020B0400000000000000" pitchFamily="49" charset="-128"/>
                        <a:ea typeface="BIZ UDGothic" panose="020B0400000000000000" pitchFamily="49" charset="-128"/>
                      </a:endParaRPr>
                    </a:p>
                  </a:txBody>
                  <a:tcPr anchor="ctr">
                    <a:solidFill>
                      <a:schemeClr val="tx1"/>
                    </a:solidFill>
                  </a:tcPr>
                </a:tc>
                <a:extLst>
                  <a:ext uri="{0D108BD9-81ED-4DB2-BD59-A6C34878D82A}">
                    <a16:rowId xmlns:a16="http://schemas.microsoft.com/office/drawing/2014/main" val="2634557362"/>
                  </a:ext>
                </a:extLst>
              </a:tr>
              <a:tr h="417335">
                <a:tc vMerge="1">
                  <a:txBody>
                    <a:bodyPr/>
                    <a:lstStyle/>
                    <a:p>
                      <a:endParaRPr lang="en-GB" dirty="0"/>
                    </a:p>
                  </a:txBody>
                  <a:tcPr/>
                </a:tc>
                <a:tc>
                  <a:txBody>
                    <a:bodyPr/>
                    <a:lstStyle/>
                    <a:p>
                      <a:pPr algn="ctr">
                        <a:lnSpc>
                          <a:spcPct val="80000"/>
                        </a:lnSpc>
                      </a:pPr>
                      <a:r>
                        <a:rPr lang="ja-JP" altLang="en-US" sz="2200" b="1" dirty="0">
                          <a:latin typeface="BIZ UDGothic" panose="020B0400000000000000" pitchFamily="49" charset="-128"/>
                          <a:ea typeface="BIZ UDGothic" panose="020B0400000000000000" pitchFamily="49" charset="-128"/>
                        </a:rPr>
                        <a:t>２８</a:t>
                      </a:r>
                      <a:endParaRPr lang="en-GB" sz="2200" b="1" dirty="0">
                        <a:latin typeface="BIZ UDGothic" panose="020B0400000000000000" pitchFamily="49" charset="-128"/>
                        <a:ea typeface="BIZ UDGothic" panose="020B0400000000000000" pitchFamily="49" charset="-128"/>
                      </a:endParaRPr>
                    </a:p>
                  </a:txBody>
                  <a:tcPr anchor="ctr">
                    <a:solidFill>
                      <a:schemeClr val="tx2">
                        <a:lumMod val="20000"/>
                        <a:lumOff val="8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２０</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２１</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２３</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２４</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２５</a:t>
                      </a:r>
                      <a:endParaRPr lang="en-GB" sz="2200"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２７</a:t>
                      </a:r>
                      <a:endParaRPr lang="en-GB" sz="2200"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２８</a:t>
                      </a:r>
                      <a:endParaRPr lang="en-GB" sz="2200" dirty="0">
                        <a:latin typeface="BIZ UDGothic" panose="020B0400000000000000" pitchFamily="49" charset="-128"/>
                        <a:ea typeface="BIZ UDGothic" panose="020B0400000000000000" pitchFamily="49" charset="-128"/>
                      </a:endParaRPr>
                    </a:p>
                  </a:txBody>
                  <a:tcPr anchor="ctr">
                    <a:solidFill>
                      <a:schemeClr val="accent4">
                        <a:lumMod val="5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３０</a:t>
                      </a:r>
                      <a:endParaRPr lang="en-GB" sz="2200" dirty="0">
                        <a:latin typeface="BIZ UDGothic" panose="020B0400000000000000" pitchFamily="49" charset="-128"/>
                        <a:ea typeface="BIZ UDGothic" panose="020B0400000000000000" pitchFamily="49" charset="-128"/>
                      </a:endParaRPr>
                    </a:p>
                  </a:txBody>
                  <a:tcPr anchor="ctr">
                    <a:solidFill>
                      <a:schemeClr val="accent4">
                        <a:lumMod val="50000"/>
                      </a:schemeClr>
                    </a:solidFill>
                  </a:tcPr>
                </a:tc>
                <a:tc>
                  <a:txBody>
                    <a:bodyPr/>
                    <a:lstStyle/>
                    <a:p>
                      <a:pPr algn="ctr">
                        <a:lnSpc>
                          <a:spcPct val="80000"/>
                        </a:lnSpc>
                      </a:pPr>
                      <a:r>
                        <a:rPr lang="ja-JP" altLang="en-US" sz="2200" dirty="0">
                          <a:solidFill>
                            <a:schemeClr val="bg1"/>
                          </a:solidFill>
                          <a:latin typeface="BIZ UDGothic" panose="020B0400000000000000" pitchFamily="49" charset="-128"/>
                          <a:ea typeface="BIZ UDGothic" panose="020B0400000000000000" pitchFamily="49" charset="-128"/>
                        </a:rPr>
                        <a:t>３１</a:t>
                      </a:r>
                      <a:endParaRPr lang="en-GB" sz="2200" dirty="0">
                        <a:solidFill>
                          <a:schemeClr val="bg1"/>
                        </a:solidFill>
                        <a:latin typeface="BIZ UDGothic" panose="020B0400000000000000" pitchFamily="49" charset="-128"/>
                        <a:ea typeface="BIZ UDGothic" panose="020B0400000000000000" pitchFamily="49" charset="-128"/>
                      </a:endParaRPr>
                    </a:p>
                  </a:txBody>
                  <a:tcPr anchor="ctr">
                    <a:solidFill>
                      <a:schemeClr val="tx1"/>
                    </a:solidFill>
                  </a:tcPr>
                </a:tc>
                <a:extLst>
                  <a:ext uri="{0D108BD9-81ED-4DB2-BD59-A6C34878D82A}">
                    <a16:rowId xmlns:a16="http://schemas.microsoft.com/office/drawing/2014/main" val="2866759151"/>
                  </a:ext>
                </a:extLst>
              </a:tr>
              <a:tr h="417335">
                <a:tc vMerge="1">
                  <a:txBody>
                    <a:bodyPr/>
                    <a:lstStyle/>
                    <a:p>
                      <a:endParaRPr lang="en-GB" dirty="0"/>
                    </a:p>
                  </a:txBody>
                  <a:tcPr/>
                </a:tc>
                <a:tc>
                  <a:txBody>
                    <a:bodyPr/>
                    <a:lstStyle/>
                    <a:p>
                      <a:pPr algn="ctr">
                        <a:lnSpc>
                          <a:spcPct val="80000"/>
                        </a:lnSpc>
                      </a:pPr>
                      <a:r>
                        <a:rPr lang="ja-JP" altLang="en-US" sz="2200" b="1" dirty="0">
                          <a:latin typeface="BIZ UDGothic" panose="020B0400000000000000" pitchFamily="49" charset="-128"/>
                          <a:ea typeface="BIZ UDGothic" panose="020B0400000000000000" pitchFamily="49" charset="-128"/>
                        </a:rPr>
                        <a:t>２７</a:t>
                      </a:r>
                      <a:endParaRPr lang="en-GB" sz="2200" b="1" dirty="0">
                        <a:latin typeface="BIZ UDGothic" panose="020B0400000000000000" pitchFamily="49" charset="-128"/>
                        <a:ea typeface="BIZ UDGothic" panose="020B0400000000000000" pitchFamily="49" charset="-128"/>
                      </a:endParaRPr>
                    </a:p>
                  </a:txBody>
                  <a:tcPr anchor="ctr">
                    <a:solidFill>
                      <a:schemeClr val="tx2">
                        <a:lumMod val="20000"/>
                        <a:lumOff val="8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１９</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２１</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２２</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２３</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２５</a:t>
                      </a:r>
                      <a:endParaRPr lang="en-GB" sz="2200"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２６</a:t>
                      </a:r>
                      <a:endParaRPr lang="en-GB" sz="2200"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２７</a:t>
                      </a:r>
                      <a:endParaRPr lang="en-GB" sz="2200"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２９</a:t>
                      </a:r>
                      <a:endParaRPr lang="en-GB" sz="2200" dirty="0">
                        <a:latin typeface="BIZ UDGothic" panose="020B0400000000000000" pitchFamily="49" charset="-128"/>
                        <a:ea typeface="BIZ UDGothic" panose="020B0400000000000000" pitchFamily="49" charset="-128"/>
                      </a:endParaRPr>
                    </a:p>
                  </a:txBody>
                  <a:tcPr anchor="ctr">
                    <a:solidFill>
                      <a:schemeClr val="accent4">
                        <a:lumMod val="5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３０</a:t>
                      </a:r>
                      <a:endParaRPr lang="en-GB" sz="2200" dirty="0">
                        <a:latin typeface="BIZ UDGothic" panose="020B0400000000000000" pitchFamily="49" charset="-128"/>
                        <a:ea typeface="BIZ UDGothic" panose="020B0400000000000000" pitchFamily="49" charset="-128"/>
                      </a:endParaRPr>
                    </a:p>
                  </a:txBody>
                  <a:tcPr anchor="ctr">
                    <a:solidFill>
                      <a:schemeClr val="accent4">
                        <a:lumMod val="50000"/>
                      </a:schemeClr>
                    </a:solidFill>
                  </a:tcPr>
                </a:tc>
                <a:extLst>
                  <a:ext uri="{0D108BD9-81ED-4DB2-BD59-A6C34878D82A}">
                    <a16:rowId xmlns:a16="http://schemas.microsoft.com/office/drawing/2014/main" val="1115699573"/>
                  </a:ext>
                </a:extLst>
              </a:tr>
              <a:tr h="417335">
                <a:tc vMerge="1">
                  <a:txBody>
                    <a:bodyPr/>
                    <a:lstStyle/>
                    <a:p>
                      <a:endParaRPr lang="en-GB" dirty="0"/>
                    </a:p>
                  </a:txBody>
                  <a:tcPr/>
                </a:tc>
                <a:tc>
                  <a:txBody>
                    <a:bodyPr/>
                    <a:lstStyle/>
                    <a:p>
                      <a:pPr algn="ctr">
                        <a:lnSpc>
                          <a:spcPct val="80000"/>
                        </a:lnSpc>
                      </a:pPr>
                      <a:r>
                        <a:rPr lang="ja-JP" altLang="en-US" sz="2200" b="1" dirty="0">
                          <a:latin typeface="BIZ UDGothic" panose="020B0400000000000000" pitchFamily="49" charset="-128"/>
                          <a:ea typeface="BIZ UDGothic" panose="020B0400000000000000" pitchFamily="49" charset="-128"/>
                        </a:rPr>
                        <a:t>２６</a:t>
                      </a:r>
                      <a:endParaRPr lang="en-GB" sz="2200" b="1" dirty="0">
                        <a:latin typeface="BIZ UDGothic" panose="020B0400000000000000" pitchFamily="49" charset="-128"/>
                        <a:ea typeface="BIZ UDGothic" panose="020B0400000000000000" pitchFamily="49" charset="-128"/>
                      </a:endParaRPr>
                    </a:p>
                  </a:txBody>
                  <a:tcPr anchor="ctr">
                    <a:solidFill>
                      <a:schemeClr val="accent5">
                        <a:lumMod val="20000"/>
                        <a:lumOff val="8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１８</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２０</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２１</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２２</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２３</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２５</a:t>
                      </a:r>
                      <a:endParaRPr lang="en-GB" sz="2200"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２６</a:t>
                      </a:r>
                      <a:endParaRPr lang="en-GB" sz="2200"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２８</a:t>
                      </a:r>
                      <a:endParaRPr lang="en-GB" sz="2200" dirty="0">
                        <a:latin typeface="BIZ UDGothic" panose="020B0400000000000000" pitchFamily="49" charset="-128"/>
                        <a:ea typeface="BIZ UDGothic" panose="020B0400000000000000" pitchFamily="49" charset="-128"/>
                      </a:endParaRPr>
                    </a:p>
                  </a:txBody>
                  <a:tcPr anchor="ctr">
                    <a:solidFill>
                      <a:schemeClr val="accent4">
                        <a:lumMod val="5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２９</a:t>
                      </a:r>
                      <a:endParaRPr lang="en-GB" sz="2200" dirty="0">
                        <a:latin typeface="BIZ UDGothic" panose="020B0400000000000000" pitchFamily="49" charset="-128"/>
                        <a:ea typeface="BIZ UDGothic" panose="020B0400000000000000" pitchFamily="49" charset="-128"/>
                      </a:endParaRPr>
                    </a:p>
                  </a:txBody>
                  <a:tcPr anchor="ctr">
                    <a:solidFill>
                      <a:schemeClr val="accent4">
                        <a:lumMod val="50000"/>
                      </a:schemeClr>
                    </a:solidFill>
                  </a:tcPr>
                </a:tc>
                <a:extLst>
                  <a:ext uri="{0D108BD9-81ED-4DB2-BD59-A6C34878D82A}">
                    <a16:rowId xmlns:a16="http://schemas.microsoft.com/office/drawing/2014/main" val="679572060"/>
                  </a:ext>
                </a:extLst>
              </a:tr>
              <a:tr h="417335">
                <a:tc vMerge="1">
                  <a:txBody>
                    <a:bodyPr/>
                    <a:lstStyle/>
                    <a:p>
                      <a:endParaRPr lang="en-GB" dirty="0"/>
                    </a:p>
                  </a:txBody>
                  <a:tcPr/>
                </a:tc>
                <a:tc>
                  <a:txBody>
                    <a:bodyPr/>
                    <a:lstStyle/>
                    <a:p>
                      <a:pPr algn="ctr">
                        <a:lnSpc>
                          <a:spcPct val="80000"/>
                        </a:lnSpc>
                      </a:pPr>
                      <a:r>
                        <a:rPr lang="ja-JP" altLang="en-US" sz="2200" b="1" dirty="0">
                          <a:latin typeface="BIZ UDGothic" panose="020B0400000000000000" pitchFamily="49" charset="-128"/>
                          <a:ea typeface="BIZ UDGothic" panose="020B0400000000000000" pitchFamily="49" charset="-128"/>
                        </a:rPr>
                        <a:t>２５</a:t>
                      </a:r>
                      <a:endParaRPr lang="en-GB" sz="2200" b="1" dirty="0">
                        <a:latin typeface="BIZ UDGothic" panose="020B0400000000000000" pitchFamily="49" charset="-128"/>
                        <a:ea typeface="BIZ UDGothic" panose="020B0400000000000000" pitchFamily="49" charset="-128"/>
                      </a:endParaRPr>
                    </a:p>
                  </a:txBody>
                  <a:tcPr anchor="ctr">
                    <a:solidFill>
                      <a:schemeClr val="accent5">
                        <a:lumMod val="20000"/>
                        <a:lumOff val="8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１７</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１８</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１９</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２１</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２２</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２３</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２４</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２６</a:t>
                      </a:r>
                      <a:endParaRPr lang="en-GB" sz="2200"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２７</a:t>
                      </a:r>
                      <a:endParaRPr lang="en-GB" sz="2200"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extLst>
                  <a:ext uri="{0D108BD9-81ED-4DB2-BD59-A6C34878D82A}">
                    <a16:rowId xmlns:a16="http://schemas.microsoft.com/office/drawing/2014/main" val="1340658524"/>
                  </a:ext>
                </a:extLst>
              </a:tr>
            </a:tbl>
          </a:graphicData>
        </a:graphic>
      </p:graphicFrame>
      <p:sp>
        <p:nvSpPr>
          <p:cNvPr id="6" name="テキスト ボックス 5">
            <a:extLst>
              <a:ext uri="{FF2B5EF4-FFF2-40B4-BE49-F238E27FC236}">
                <a16:creationId xmlns:a16="http://schemas.microsoft.com/office/drawing/2014/main" id="{A8D7095B-0286-E405-72E1-F19EB5CD7CC2}"/>
              </a:ext>
            </a:extLst>
          </p:cNvPr>
          <p:cNvSpPr txBox="1"/>
          <p:nvPr/>
        </p:nvSpPr>
        <p:spPr>
          <a:xfrm>
            <a:off x="714598" y="5519278"/>
            <a:ext cx="10762803" cy="584775"/>
          </a:xfrm>
          <a:prstGeom prst="rect">
            <a:avLst/>
          </a:prstGeom>
          <a:solidFill>
            <a:schemeClr val="accent5">
              <a:lumMod val="20000"/>
              <a:lumOff val="80000"/>
            </a:schemeClr>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a:t>
            </a:r>
            <a:r>
              <a:rPr kumimoji="1" lang="ja-JP" altLang="en-US" sz="3200" b="1"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日本の夏の平均的な湿度は４０～６０％です</a:t>
            </a:r>
            <a:endParaRPr kumimoji="1" lang="en-US" altLang="ja-JP" sz="3200" b="1"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grpSp>
        <p:nvGrpSpPr>
          <p:cNvPr id="22" name="グループ化 21">
            <a:extLst>
              <a:ext uri="{FF2B5EF4-FFF2-40B4-BE49-F238E27FC236}">
                <a16:creationId xmlns:a16="http://schemas.microsoft.com/office/drawing/2014/main" id="{061C12DB-1514-1B7C-186A-49D7EC237876}"/>
              </a:ext>
            </a:extLst>
          </p:cNvPr>
          <p:cNvGrpSpPr/>
          <p:nvPr/>
        </p:nvGrpSpPr>
        <p:grpSpPr>
          <a:xfrm>
            <a:off x="8908072" y="358725"/>
            <a:ext cx="3411938" cy="968848"/>
            <a:chOff x="5599610" y="66854"/>
            <a:chExt cx="4346613" cy="1353293"/>
          </a:xfrm>
        </p:grpSpPr>
        <p:grpSp>
          <p:nvGrpSpPr>
            <p:cNvPr id="20" name="グループ化 19">
              <a:extLst>
                <a:ext uri="{FF2B5EF4-FFF2-40B4-BE49-F238E27FC236}">
                  <a16:creationId xmlns:a16="http://schemas.microsoft.com/office/drawing/2014/main" id="{FE8BB846-B9DA-8AA8-A26D-B0C94AA04488}"/>
                </a:ext>
              </a:extLst>
            </p:cNvPr>
            <p:cNvGrpSpPr/>
            <p:nvPr/>
          </p:nvGrpSpPr>
          <p:grpSpPr>
            <a:xfrm>
              <a:off x="5599610" y="66854"/>
              <a:ext cx="4346613" cy="1353293"/>
              <a:chOff x="9701349" y="283918"/>
              <a:chExt cx="1444571" cy="1353293"/>
            </a:xfrm>
          </p:grpSpPr>
          <p:sp>
            <p:nvSpPr>
              <p:cNvPr id="12" name="正方形/長方形 11">
                <a:extLst>
                  <a:ext uri="{FF2B5EF4-FFF2-40B4-BE49-F238E27FC236}">
                    <a16:creationId xmlns:a16="http://schemas.microsoft.com/office/drawing/2014/main" id="{B3DCE410-97C4-30FC-A2DF-B1C865AD1BBB}"/>
                  </a:ext>
                </a:extLst>
              </p:cNvPr>
              <p:cNvSpPr/>
              <p:nvPr/>
            </p:nvSpPr>
            <p:spPr>
              <a:xfrm>
                <a:off x="9701349" y="283918"/>
                <a:ext cx="1348266" cy="13532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BIZ UDGothic" panose="020B0400000000000000" pitchFamily="49" charset="-128"/>
                  <a:ea typeface="BIZ UDGothic" panose="020B0400000000000000" pitchFamily="49" charset="-128"/>
                </a:endParaRPr>
              </a:p>
            </p:txBody>
          </p:sp>
          <p:sp>
            <p:nvSpPr>
              <p:cNvPr id="7" name="正方形/長方形 6">
                <a:extLst>
                  <a:ext uri="{FF2B5EF4-FFF2-40B4-BE49-F238E27FC236}">
                    <a16:creationId xmlns:a16="http://schemas.microsoft.com/office/drawing/2014/main" id="{50FAEA2C-652A-F3CD-FE64-780087292C86}"/>
                  </a:ext>
                </a:extLst>
              </p:cNvPr>
              <p:cNvSpPr/>
              <p:nvPr/>
            </p:nvSpPr>
            <p:spPr>
              <a:xfrm>
                <a:off x="9779725" y="790619"/>
                <a:ext cx="194734" cy="287383"/>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BIZ UDGothic" panose="020B0400000000000000" pitchFamily="49" charset="-128"/>
                  <a:ea typeface="BIZ UDGothic" panose="020B0400000000000000" pitchFamily="49" charset="-128"/>
                </a:endParaRPr>
              </a:p>
            </p:txBody>
          </p:sp>
          <p:sp>
            <p:nvSpPr>
              <p:cNvPr id="9" name="正方形/長方形 8">
                <a:extLst>
                  <a:ext uri="{FF2B5EF4-FFF2-40B4-BE49-F238E27FC236}">
                    <a16:creationId xmlns:a16="http://schemas.microsoft.com/office/drawing/2014/main" id="{7C34C59A-3AF1-1123-A966-7BC11E247F68}"/>
                  </a:ext>
                </a:extLst>
              </p:cNvPr>
              <p:cNvSpPr/>
              <p:nvPr/>
            </p:nvSpPr>
            <p:spPr>
              <a:xfrm>
                <a:off x="9779725" y="1179469"/>
                <a:ext cx="194734" cy="287383"/>
              </a:xfrm>
              <a:prstGeom prst="rect">
                <a:avLst/>
              </a:prstGeom>
              <a:solidFill>
                <a:schemeClr val="tx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BIZ UDGothic" panose="020B0400000000000000" pitchFamily="49" charset="-128"/>
                  <a:ea typeface="BIZ UDGothic" panose="020B0400000000000000" pitchFamily="49" charset="-128"/>
                </a:endParaRPr>
              </a:p>
            </p:txBody>
          </p:sp>
          <p:sp>
            <p:nvSpPr>
              <p:cNvPr id="10" name="テキスト ボックス 9">
                <a:extLst>
                  <a:ext uri="{FF2B5EF4-FFF2-40B4-BE49-F238E27FC236}">
                    <a16:creationId xmlns:a16="http://schemas.microsoft.com/office/drawing/2014/main" id="{8CDDCCCF-AADE-75DB-5270-60D560F6EFC0}"/>
                  </a:ext>
                </a:extLst>
              </p:cNvPr>
              <p:cNvSpPr txBox="1"/>
              <p:nvPr/>
            </p:nvSpPr>
            <p:spPr>
              <a:xfrm>
                <a:off x="10039932" y="287211"/>
                <a:ext cx="1105988" cy="1048587"/>
              </a:xfrm>
              <a:prstGeom prst="rect">
                <a:avLst/>
              </a:prstGeom>
              <a:noFill/>
            </p:spPr>
            <p:txBody>
              <a:bodyPr wrap="square" rtlCol="0">
                <a:spAutoFit/>
              </a:bodyPr>
              <a:lstStyle/>
              <a:p>
                <a:r>
                  <a:rPr lang="ja-JP" altLang="en-US" dirty="0">
                    <a:latin typeface="BIZ UDGothic" panose="020B0400000000000000" pitchFamily="49" charset="-128"/>
                    <a:ea typeface="BIZ UDGothic" panose="020B0400000000000000" pitchFamily="49" charset="-128"/>
                  </a:rPr>
                  <a:t>すべての運動禁止</a:t>
                </a:r>
                <a:endParaRPr lang="en-GB" altLang="ja-JP" dirty="0">
                  <a:latin typeface="BIZ UDGothic" panose="020B0400000000000000" pitchFamily="49" charset="-128"/>
                  <a:ea typeface="BIZ UDGothic" panose="020B0400000000000000" pitchFamily="49" charset="-128"/>
                </a:endParaRPr>
              </a:p>
              <a:p>
                <a:r>
                  <a:rPr lang="ja-JP" altLang="en-US" dirty="0">
                    <a:latin typeface="BIZ UDGothic" panose="020B0400000000000000" pitchFamily="49" charset="-128"/>
                    <a:ea typeface="BIZ UDGothic" panose="020B0400000000000000" pitchFamily="49" charset="-128"/>
                  </a:rPr>
                  <a:t>面を付けた</a:t>
                </a:r>
                <a:r>
                  <a:rPr lang="ja-JP" altLang="en-US">
                    <a:latin typeface="BIZ UDGothic" panose="020B0400000000000000" pitchFamily="49" charset="-128"/>
                    <a:ea typeface="BIZ UDGothic" panose="020B0400000000000000" pitchFamily="49" charset="-128"/>
                  </a:rPr>
                  <a:t>稽古禁止</a:t>
                </a:r>
                <a:endParaRPr lang="en-US" altLang="ja-JP" dirty="0">
                  <a:latin typeface="BIZ UDGothic" panose="020B0400000000000000" pitchFamily="49" charset="-128"/>
                  <a:ea typeface="BIZ UDGothic" panose="020B0400000000000000" pitchFamily="49" charset="-128"/>
                </a:endParaRPr>
              </a:p>
              <a:p>
                <a:r>
                  <a:rPr lang="ja-JP" altLang="en-US">
                    <a:latin typeface="BIZ UDGothic" panose="020B0400000000000000" pitchFamily="49" charset="-128"/>
                    <a:ea typeface="BIZ UDGothic" panose="020B0400000000000000" pitchFamily="49" charset="-128"/>
                  </a:rPr>
                  <a:t>要注意</a:t>
                </a:r>
                <a:endParaRPr lang="en-GB" dirty="0">
                  <a:latin typeface="BIZ UDGothic" panose="020B0400000000000000" pitchFamily="49" charset="-128"/>
                  <a:ea typeface="BIZ UDGothic" panose="020B0400000000000000" pitchFamily="49" charset="-128"/>
                </a:endParaRPr>
              </a:p>
            </p:txBody>
          </p:sp>
        </p:grpSp>
        <p:sp>
          <p:nvSpPr>
            <p:cNvPr id="21" name="正方形/長方形 20">
              <a:extLst>
                <a:ext uri="{FF2B5EF4-FFF2-40B4-BE49-F238E27FC236}">
                  <a16:creationId xmlns:a16="http://schemas.microsoft.com/office/drawing/2014/main" id="{CDAE3C17-1328-FCF8-FBF6-C31B935B684C}"/>
                </a:ext>
              </a:extLst>
            </p:cNvPr>
            <p:cNvSpPr/>
            <p:nvPr/>
          </p:nvSpPr>
          <p:spPr>
            <a:xfrm>
              <a:off x="5844840" y="199499"/>
              <a:ext cx="576540" cy="2873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BIZ UDGothic" panose="020B0400000000000000" pitchFamily="49" charset="-128"/>
                <a:ea typeface="BIZ UDGothic" panose="020B0400000000000000" pitchFamily="49" charset="-128"/>
              </a:endParaRPr>
            </a:p>
          </p:txBody>
        </p:sp>
      </p:grpSp>
      <p:sp>
        <p:nvSpPr>
          <p:cNvPr id="4" name="スライド番号プレースホルダー 7">
            <a:extLst>
              <a:ext uri="{FF2B5EF4-FFF2-40B4-BE49-F238E27FC236}">
                <a16:creationId xmlns:a16="http://schemas.microsoft.com/office/drawing/2014/main" id="{33676649-9622-E877-4D9C-6A331C7EE495}"/>
              </a:ext>
            </a:extLst>
          </p:cNvPr>
          <p:cNvSpPr>
            <a:spLocks noGrp="1"/>
          </p:cNvSpPr>
          <p:nvPr>
            <p:ph type="sldNum" sz="quarter" idx="12"/>
          </p:nvPr>
        </p:nvSpPr>
        <p:spPr>
          <a:xfrm>
            <a:off x="48768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12</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1372233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98B56950-468F-7108-F82D-6ED1B15175F7}"/>
              </a:ext>
            </a:extLst>
          </p:cNvPr>
          <p:cNvSpPr txBox="1"/>
          <p:nvPr/>
        </p:nvSpPr>
        <p:spPr>
          <a:xfrm>
            <a:off x="838200" y="3736329"/>
            <a:ext cx="10515600" cy="584775"/>
          </a:xfrm>
          <a:prstGeom prst="rect">
            <a:avLst/>
          </a:prstGeom>
          <a:solidFill>
            <a:schemeClr val="accent4">
              <a:lumMod val="20000"/>
              <a:lumOff val="80000"/>
            </a:schemeClr>
          </a:solidFill>
          <a:ln w="19050">
            <a:solidFill>
              <a:schemeClr val="accent4">
                <a:lumMod val="50000"/>
              </a:schemeClr>
            </a:solidFill>
          </a:ln>
        </p:spPr>
        <p:txBody>
          <a:bodyPr wrap="square" rtlCol="0" anchor="ctr">
            <a:spAutoFit/>
          </a:bodyPr>
          <a:lstStyle/>
          <a:p>
            <a:r>
              <a:rPr lang="ja-JP" altLang="en-US" sz="3200" b="1" dirty="0">
                <a:latin typeface="BIZ UDGothic" panose="020B0400000000000000" pitchFamily="49" charset="-128"/>
                <a:ea typeface="BIZ UDGothic" panose="020B0400000000000000" pitchFamily="49" charset="-128"/>
              </a:rPr>
              <a:t>ＷＢＧＴ ３１℃以上の時は、</a:t>
            </a:r>
            <a:r>
              <a:rPr lang="ja-JP" altLang="en-US" sz="3200" b="1" u="sng" dirty="0">
                <a:latin typeface="BIZ UDGothic" panose="020B0400000000000000" pitchFamily="49" charset="-128"/>
                <a:ea typeface="BIZ UDGothic" panose="020B0400000000000000" pitchFamily="49" charset="-128"/>
              </a:rPr>
              <a:t>すべての運動を</a:t>
            </a:r>
            <a:r>
              <a:rPr lang="ja-JP" altLang="en-US" sz="3200" b="1" dirty="0">
                <a:latin typeface="BIZ UDGothic" panose="020B0400000000000000" pitchFamily="49" charset="-128"/>
                <a:ea typeface="BIZ UDGothic" panose="020B0400000000000000" pitchFamily="49" charset="-128"/>
              </a:rPr>
              <a:t>中止</a:t>
            </a:r>
            <a:endParaRPr lang="en-GB" sz="3200" b="1" dirty="0">
              <a:latin typeface="BIZ UDGothic" panose="020B0400000000000000" pitchFamily="49" charset="-128"/>
              <a:ea typeface="BIZ UDGothic" panose="020B0400000000000000" pitchFamily="49" charset="-128"/>
            </a:endParaRPr>
          </a:p>
        </p:txBody>
      </p:sp>
      <p:sp>
        <p:nvSpPr>
          <p:cNvPr id="2" name="タイトル 1">
            <a:extLst>
              <a:ext uri="{FF2B5EF4-FFF2-40B4-BE49-F238E27FC236}">
                <a16:creationId xmlns:a16="http://schemas.microsoft.com/office/drawing/2014/main" id="{A6488EF8-3EF1-F258-330C-089087EFA9CD}"/>
              </a:ext>
            </a:extLst>
          </p:cNvPr>
          <p:cNvSpPr>
            <a:spLocks noGrp="1"/>
          </p:cNvSpPr>
          <p:nvPr>
            <p:ph type="title"/>
          </p:nvPr>
        </p:nvSpPr>
        <p:spPr>
          <a:xfrm>
            <a:off x="0" y="-8257"/>
            <a:ext cx="12192000" cy="1392326"/>
          </a:xfrm>
          <a:solidFill>
            <a:schemeClr val="bg1">
              <a:lumMod val="95000"/>
            </a:schemeClr>
          </a:solidFill>
        </p:spPr>
        <p:txBody>
          <a:bodyPr>
            <a:noAutofit/>
          </a:bodyPr>
          <a:lstStyle/>
          <a:p>
            <a:pPr algn="ctr"/>
            <a:r>
              <a:rPr lang="ja-JP" altLang="en-US" sz="5400" dirty="0">
                <a:latin typeface="BIZ UDGothic" panose="020B0400000000000000" pitchFamily="49" charset="-128"/>
                <a:ea typeface="BIZ UDGothic" panose="020B0400000000000000" pitchFamily="49" charset="-128"/>
              </a:rPr>
              <a:t>稽古中止の基準（全剣連の推奨）</a:t>
            </a:r>
            <a:br>
              <a:rPr lang="en-US" altLang="ja-JP" sz="5400" dirty="0">
                <a:latin typeface="BIZ UDGothic" panose="020B0400000000000000" pitchFamily="49" charset="-128"/>
                <a:ea typeface="BIZ UDGothic" panose="020B0400000000000000" pitchFamily="49" charset="-128"/>
              </a:rPr>
            </a:br>
            <a:r>
              <a:rPr lang="ja-JP" altLang="en-US" sz="4400">
                <a:latin typeface="BIZ UDGothic" panose="020B0400000000000000" pitchFamily="49" charset="-128"/>
                <a:ea typeface="BIZ UDGothic" panose="020B0400000000000000" pitchFamily="49" charset="-128"/>
              </a:rPr>
              <a:t>ＷＢＧＴが</a:t>
            </a:r>
            <a:r>
              <a:rPr lang="ja-JP" altLang="en-US" sz="4400" dirty="0">
                <a:latin typeface="BIZ UDGothic" panose="020B0400000000000000" pitchFamily="49" charset="-128"/>
                <a:ea typeface="BIZ UDGothic" panose="020B0400000000000000" pitchFamily="49" charset="-128"/>
              </a:rPr>
              <a:t>測定できる場合</a:t>
            </a:r>
            <a:endParaRPr lang="en-GB" sz="4400" dirty="0">
              <a:latin typeface="BIZ UDGothic" panose="020B0400000000000000" pitchFamily="49" charset="-128"/>
              <a:ea typeface="BIZ UDGothic" panose="020B0400000000000000" pitchFamily="49" charset="-128"/>
            </a:endParaRPr>
          </a:p>
        </p:txBody>
      </p:sp>
      <p:sp>
        <p:nvSpPr>
          <p:cNvPr id="3" name="コンテンツ プレースホルダー 2">
            <a:extLst>
              <a:ext uri="{FF2B5EF4-FFF2-40B4-BE49-F238E27FC236}">
                <a16:creationId xmlns:a16="http://schemas.microsoft.com/office/drawing/2014/main" id="{ABC8ACEE-FF3A-A3E6-AB5B-2E0CD8F398C2}"/>
              </a:ext>
            </a:extLst>
          </p:cNvPr>
          <p:cNvSpPr>
            <a:spLocks noGrp="1"/>
          </p:cNvSpPr>
          <p:nvPr>
            <p:ph idx="1"/>
          </p:nvPr>
        </p:nvSpPr>
        <p:spPr>
          <a:xfrm>
            <a:off x="838200" y="2089137"/>
            <a:ext cx="10515600" cy="1511967"/>
          </a:xfrm>
          <a:ln w="19050">
            <a:solidFill>
              <a:schemeClr val="bg2">
                <a:lumMod val="50000"/>
              </a:schemeClr>
            </a:solidFill>
          </a:ln>
        </p:spPr>
        <p:txBody>
          <a:bodyPr>
            <a:normAutofit/>
          </a:bodyPr>
          <a:lstStyle/>
          <a:p>
            <a:pPr>
              <a:lnSpc>
                <a:spcPct val="150000"/>
              </a:lnSpc>
            </a:pPr>
            <a:r>
              <a:rPr lang="ja-JP" altLang="en-US" dirty="0">
                <a:latin typeface="BIZ UDGothic" panose="020B0400000000000000" pitchFamily="49" charset="-128"/>
                <a:ea typeface="BIZ UDGothic" panose="020B0400000000000000" pitchFamily="49" charset="-128"/>
              </a:rPr>
              <a:t>面をつけなくても、</a:t>
            </a:r>
            <a:r>
              <a:rPr lang="ja-JP" altLang="en-US" u="sng" dirty="0">
                <a:latin typeface="BIZ UDGothic" panose="020B0400000000000000" pitchFamily="49" charset="-128"/>
                <a:ea typeface="BIZ UDGothic" panose="020B0400000000000000" pitchFamily="49" charset="-128"/>
              </a:rPr>
              <a:t>１０～２０分おきに休憩</a:t>
            </a:r>
            <a:endParaRPr lang="en-GB" altLang="ja-JP" u="sng" dirty="0">
              <a:latin typeface="BIZ UDGothic" panose="020B0400000000000000" pitchFamily="49" charset="-128"/>
              <a:ea typeface="BIZ UDGothic" panose="020B0400000000000000" pitchFamily="49" charset="-128"/>
            </a:endParaRPr>
          </a:p>
          <a:p>
            <a:pPr>
              <a:lnSpc>
                <a:spcPct val="150000"/>
              </a:lnSpc>
            </a:pPr>
            <a:r>
              <a:rPr lang="ja-JP" altLang="en-US" dirty="0">
                <a:latin typeface="BIZ UDGothic" panose="020B0400000000000000" pitchFamily="49" charset="-128"/>
                <a:ea typeface="BIZ UDGothic" panose="020B0400000000000000" pitchFamily="49" charset="-128"/>
              </a:rPr>
              <a:t>休憩時には</a:t>
            </a:r>
            <a:r>
              <a:rPr lang="ja-JP" altLang="en-US" u="sng" dirty="0">
                <a:latin typeface="BIZ UDGothic" panose="020B0400000000000000" pitchFamily="49" charset="-128"/>
                <a:ea typeface="BIZ UDGothic" panose="020B0400000000000000" pitchFamily="49" charset="-128"/>
              </a:rPr>
              <a:t>涼しいところ</a:t>
            </a:r>
            <a:r>
              <a:rPr lang="ja-JP" altLang="en-US" dirty="0">
                <a:latin typeface="BIZ UDGothic" panose="020B0400000000000000" pitchFamily="49" charset="-128"/>
                <a:ea typeface="BIZ UDGothic" panose="020B0400000000000000" pitchFamily="49" charset="-128"/>
              </a:rPr>
              <a:t>で</a:t>
            </a:r>
            <a:r>
              <a:rPr lang="ja-JP" altLang="en-US" u="sng" dirty="0">
                <a:latin typeface="BIZ UDGothic" panose="020B0400000000000000" pitchFamily="49" charset="-128"/>
                <a:ea typeface="BIZ UDGothic" panose="020B0400000000000000" pitchFamily="49" charset="-128"/>
              </a:rPr>
              <a:t>水分補給</a:t>
            </a:r>
            <a:endParaRPr lang="en-GB" altLang="ja-JP" u="sng" dirty="0">
              <a:latin typeface="BIZ UDGothic" panose="020B0400000000000000" pitchFamily="49" charset="-128"/>
              <a:ea typeface="BIZ UDGothic" panose="020B0400000000000000" pitchFamily="49" charset="-128"/>
            </a:endParaRPr>
          </a:p>
        </p:txBody>
      </p:sp>
      <p:pic>
        <p:nvPicPr>
          <p:cNvPr id="1026" name="Picture 2" descr="ストップウォッチのイラスト | かわいいフリー素材集 いらすとや">
            <a:extLst>
              <a:ext uri="{FF2B5EF4-FFF2-40B4-BE49-F238E27FC236}">
                <a16:creationId xmlns:a16="http://schemas.microsoft.com/office/drawing/2014/main" id="{47BF530D-34DF-06DE-5420-AEF710609DC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453182" y="2143496"/>
            <a:ext cx="724205" cy="86214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6968F2AD-946A-D8FF-15BD-9A272983DED1}"/>
              </a:ext>
            </a:extLst>
          </p:cNvPr>
          <p:cNvPicPr>
            <a:picLocks noChangeAspect="1"/>
          </p:cNvPicPr>
          <p:nvPr/>
        </p:nvPicPr>
        <p:blipFill>
          <a:blip r:embed="rId3"/>
          <a:stretch>
            <a:fillRect/>
          </a:stretch>
        </p:blipFill>
        <p:spPr>
          <a:xfrm>
            <a:off x="9670844" y="2156594"/>
            <a:ext cx="1340764" cy="1340764"/>
          </a:xfrm>
          <a:prstGeom prst="rect">
            <a:avLst/>
          </a:prstGeom>
        </p:spPr>
      </p:pic>
      <p:sp>
        <p:nvSpPr>
          <p:cNvPr id="15" name="コンテンツ プレースホルダー 2">
            <a:extLst>
              <a:ext uri="{FF2B5EF4-FFF2-40B4-BE49-F238E27FC236}">
                <a16:creationId xmlns:a16="http://schemas.microsoft.com/office/drawing/2014/main" id="{EABFA039-06B8-233E-E77F-3DEF018C0004}"/>
              </a:ext>
            </a:extLst>
          </p:cNvPr>
          <p:cNvSpPr txBox="1">
            <a:spLocks/>
          </p:cNvSpPr>
          <p:nvPr/>
        </p:nvSpPr>
        <p:spPr>
          <a:xfrm>
            <a:off x="838200" y="1507271"/>
            <a:ext cx="10515600" cy="583200"/>
          </a:xfrm>
          <a:prstGeom prst="rect">
            <a:avLst/>
          </a:prstGeom>
          <a:solidFill>
            <a:schemeClr val="bg2">
              <a:lumMod val="20000"/>
              <a:lumOff val="80000"/>
            </a:schemeClr>
          </a:solidFill>
          <a:ln w="19050">
            <a:solidFill>
              <a:schemeClr val="accent5">
                <a:lumMod val="50000"/>
              </a:schemeClr>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3200" b="1" dirty="0">
                <a:latin typeface="BIZ UDGothic" panose="020B0400000000000000" pitchFamily="49" charset="-128"/>
                <a:ea typeface="BIZ UDGothic" panose="020B0400000000000000" pitchFamily="49" charset="-128"/>
              </a:rPr>
              <a:t>ＷＢＧＴ</a:t>
            </a:r>
            <a:r>
              <a:rPr lang="en-US" altLang="ja-JP" sz="3200" b="1" dirty="0">
                <a:latin typeface="BIZ UDGothic" panose="020B0400000000000000" pitchFamily="49" charset="-128"/>
                <a:ea typeface="BIZ UDGothic" panose="020B0400000000000000" pitchFamily="49" charset="-128"/>
              </a:rPr>
              <a:t> </a:t>
            </a:r>
            <a:r>
              <a:rPr lang="ja-JP" altLang="en-US" sz="3200" b="1" dirty="0">
                <a:latin typeface="BIZ UDGothic" panose="020B0400000000000000" pitchFamily="49" charset="-128"/>
                <a:ea typeface="BIZ UDGothic" panose="020B0400000000000000" pitchFamily="49" charset="-128"/>
              </a:rPr>
              <a:t>２８℃以上の時には、</a:t>
            </a:r>
            <a:r>
              <a:rPr lang="ja-JP" altLang="en-US" sz="3200" b="1" u="sng" dirty="0">
                <a:latin typeface="BIZ UDGothic" panose="020B0400000000000000" pitchFamily="49" charset="-128"/>
                <a:ea typeface="BIZ UDGothic" panose="020B0400000000000000" pitchFamily="49" charset="-128"/>
              </a:rPr>
              <a:t>面をつけた稽古を</a:t>
            </a:r>
            <a:r>
              <a:rPr lang="ja-JP" altLang="en-US" sz="3200" b="1" dirty="0">
                <a:latin typeface="BIZ UDGothic" panose="020B0400000000000000" pitchFamily="49" charset="-128"/>
                <a:ea typeface="BIZ UDGothic" panose="020B0400000000000000" pitchFamily="49" charset="-128"/>
              </a:rPr>
              <a:t>中止</a:t>
            </a:r>
            <a:endParaRPr lang="en-GB" sz="3200" b="1" dirty="0">
              <a:latin typeface="BIZ UDGothic" panose="020B0400000000000000" pitchFamily="49" charset="-128"/>
              <a:ea typeface="BIZ UDGothic" panose="020B0400000000000000" pitchFamily="49" charset="-128"/>
            </a:endParaRPr>
          </a:p>
        </p:txBody>
      </p:sp>
      <p:pic>
        <p:nvPicPr>
          <p:cNvPr id="16" name="図 15">
            <a:extLst>
              <a:ext uri="{FF2B5EF4-FFF2-40B4-BE49-F238E27FC236}">
                <a16:creationId xmlns:a16="http://schemas.microsoft.com/office/drawing/2014/main" id="{048B159B-D09A-ACE4-44A1-678EB8FE84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6601" y="857946"/>
            <a:ext cx="1312758" cy="1381851"/>
          </a:xfrm>
          <a:prstGeom prst="rect">
            <a:avLst/>
          </a:prstGeom>
        </p:spPr>
      </p:pic>
      <p:sp>
        <p:nvSpPr>
          <p:cNvPr id="17" name="テキスト ボックス 16">
            <a:extLst>
              <a:ext uri="{FF2B5EF4-FFF2-40B4-BE49-F238E27FC236}">
                <a16:creationId xmlns:a16="http://schemas.microsoft.com/office/drawing/2014/main" id="{EDE219CA-7F78-002C-BE18-472ED6AFDE90}"/>
              </a:ext>
            </a:extLst>
          </p:cNvPr>
          <p:cNvSpPr txBox="1"/>
          <p:nvPr/>
        </p:nvSpPr>
        <p:spPr>
          <a:xfrm>
            <a:off x="838200" y="5148000"/>
            <a:ext cx="10515600" cy="1015663"/>
          </a:xfrm>
          <a:prstGeom prst="rect">
            <a:avLst/>
          </a:prstGeom>
          <a:solidFill>
            <a:schemeClr val="accent5">
              <a:lumMod val="20000"/>
              <a:lumOff val="80000"/>
            </a:schemeClr>
          </a:solidFill>
          <a:ln>
            <a:noFill/>
          </a:ln>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black"/>
                </a:solidFill>
                <a:latin typeface="BIZ UDGothic" panose="020B0400000000000000" pitchFamily="49" charset="-128"/>
                <a:ea typeface="BIZ UDGothic" panose="020B0400000000000000" pitchFamily="49" charset="-128"/>
              </a:rPr>
              <a:t>ただし</a:t>
            </a:r>
            <a:endParaRPr lang="en-GB" altLang="ja-JP" sz="2800" b="1" dirty="0">
              <a:solidFill>
                <a:prstClr val="black"/>
              </a:solidFill>
              <a:latin typeface="BIZ UDGothic" panose="020B0400000000000000" pitchFamily="49" charset="-128"/>
              <a:ea typeface="BIZ UDGothic" panose="020B0400000000000000"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200" b="1" dirty="0">
                <a:solidFill>
                  <a:prstClr val="black"/>
                </a:solidFill>
                <a:latin typeface="BIZ UDGothic" panose="020B0400000000000000" pitchFamily="49" charset="-128"/>
                <a:ea typeface="BIZ UDGothic" panose="020B0400000000000000" pitchFamily="49" charset="-128"/>
              </a:rPr>
              <a:t>気温が</a:t>
            </a:r>
            <a:r>
              <a:rPr lang="ja-JP" altLang="en-US" sz="3200" b="1" u="sng" dirty="0">
                <a:solidFill>
                  <a:prstClr val="black"/>
                </a:solidFill>
                <a:latin typeface="BIZ UDGothic" panose="020B0400000000000000" pitchFamily="49" charset="-128"/>
                <a:ea typeface="BIZ UDGothic" panose="020B0400000000000000" pitchFamily="49" charset="-128"/>
              </a:rPr>
              <a:t>急に高くなった時</a:t>
            </a:r>
            <a:r>
              <a:rPr lang="ja-JP" altLang="en-US" sz="3200" b="1" dirty="0">
                <a:solidFill>
                  <a:prstClr val="black"/>
                </a:solidFill>
                <a:latin typeface="BIZ UDGothic" panose="020B0400000000000000" pitchFamily="49" charset="-128"/>
                <a:ea typeface="BIZ UDGothic" panose="020B0400000000000000" pitchFamily="49" charset="-128"/>
              </a:rPr>
              <a:t>には、もっと早めの中止を考慮</a:t>
            </a:r>
            <a:endParaRPr lang="en-GB" altLang="ja-JP" sz="3200" b="1" dirty="0">
              <a:solidFill>
                <a:prstClr val="black"/>
              </a:solidFill>
              <a:latin typeface="BIZ UDGothic" panose="020B0400000000000000" pitchFamily="49" charset="-128"/>
              <a:ea typeface="BIZ UDGothic" panose="020B0400000000000000" pitchFamily="49" charset="-128"/>
            </a:endParaRPr>
          </a:p>
        </p:txBody>
      </p:sp>
      <p:sp>
        <p:nvSpPr>
          <p:cNvPr id="18" name="コンテンツ プレースホルダー 2">
            <a:extLst>
              <a:ext uri="{FF2B5EF4-FFF2-40B4-BE49-F238E27FC236}">
                <a16:creationId xmlns:a16="http://schemas.microsoft.com/office/drawing/2014/main" id="{DD2D7944-A8F6-4F64-6C89-CE0958D24A76}"/>
              </a:ext>
            </a:extLst>
          </p:cNvPr>
          <p:cNvSpPr txBox="1">
            <a:spLocks/>
          </p:cNvSpPr>
          <p:nvPr/>
        </p:nvSpPr>
        <p:spPr>
          <a:xfrm>
            <a:off x="838200" y="4321104"/>
            <a:ext cx="10515600" cy="658347"/>
          </a:xfrm>
          <a:prstGeom prst="rect">
            <a:avLst/>
          </a:prstGeom>
          <a:ln w="19050">
            <a:solidFill>
              <a:schemeClr val="accent4">
                <a:lumMod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50000"/>
              </a:lnSpc>
            </a:pPr>
            <a:r>
              <a:rPr lang="ja-JP" altLang="en-US" dirty="0">
                <a:latin typeface="BIZ UDGothic" panose="020B0400000000000000" pitchFamily="49" charset="-128"/>
                <a:ea typeface="BIZ UDGothic" panose="020B0400000000000000" pitchFamily="49" charset="-128"/>
              </a:rPr>
              <a:t>この温度での運動は、命にかかわります。</a:t>
            </a:r>
            <a:endParaRPr lang="en-GB" altLang="ja-JP" dirty="0">
              <a:latin typeface="BIZ UDGothic" panose="020B0400000000000000" pitchFamily="49" charset="-128"/>
              <a:ea typeface="BIZ UDGothic" panose="020B0400000000000000" pitchFamily="49" charset="-128"/>
            </a:endParaRPr>
          </a:p>
        </p:txBody>
      </p:sp>
      <p:grpSp>
        <p:nvGrpSpPr>
          <p:cNvPr id="19" name="グループ化 18">
            <a:extLst>
              <a:ext uri="{FF2B5EF4-FFF2-40B4-BE49-F238E27FC236}">
                <a16:creationId xmlns:a16="http://schemas.microsoft.com/office/drawing/2014/main" id="{FF73C20D-1A8B-3E6E-5058-6A7DBA58FCD5}"/>
              </a:ext>
            </a:extLst>
          </p:cNvPr>
          <p:cNvGrpSpPr/>
          <p:nvPr/>
        </p:nvGrpSpPr>
        <p:grpSpPr>
          <a:xfrm>
            <a:off x="10506488" y="3490414"/>
            <a:ext cx="1648848" cy="1657586"/>
            <a:chOff x="7262291" y="4447169"/>
            <a:chExt cx="1648848" cy="1657586"/>
          </a:xfrm>
        </p:grpSpPr>
        <p:pic>
          <p:nvPicPr>
            <p:cNvPr id="20" name="Picture 6" descr="数字のペンキ文字「1」">
              <a:extLst>
                <a:ext uri="{FF2B5EF4-FFF2-40B4-BE49-F238E27FC236}">
                  <a16:creationId xmlns:a16="http://schemas.microsoft.com/office/drawing/2014/main" id="{520DFDF8-420E-A358-6E36-C46C38F214E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997189" y="4894216"/>
              <a:ext cx="791621" cy="931319"/>
            </a:xfrm>
            <a:prstGeom prst="rect">
              <a:avLst/>
            </a:prstGeom>
            <a:solidFill>
              <a:schemeClr val="tx1"/>
            </a:solidFill>
            <a:ln>
              <a:noFill/>
            </a:ln>
            <a:effectLst/>
          </p:spPr>
        </p:pic>
        <p:pic>
          <p:nvPicPr>
            <p:cNvPr id="21" name="Picture 4" descr="数字のペンキ文字「3」">
              <a:extLst>
                <a:ext uri="{FF2B5EF4-FFF2-40B4-BE49-F238E27FC236}">
                  <a16:creationId xmlns:a16="http://schemas.microsoft.com/office/drawing/2014/main" id="{F607EA7E-7303-FE87-FDE9-AB6F6AF36A4A}"/>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372892" y="4894216"/>
              <a:ext cx="791621" cy="931319"/>
            </a:xfrm>
            <a:prstGeom prst="rect">
              <a:avLst/>
            </a:prstGeom>
            <a:solidFill>
              <a:schemeClr val="tx1"/>
            </a:solidFill>
            <a:ln>
              <a:noFill/>
            </a:ln>
            <a:effectLst/>
          </p:spPr>
        </p:pic>
        <p:sp>
          <p:nvSpPr>
            <p:cNvPr id="22" name="十字形 21">
              <a:extLst>
                <a:ext uri="{FF2B5EF4-FFF2-40B4-BE49-F238E27FC236}">
                  <a16:creationId xmlns:a16="http://schemas.microsoft.com/office/drawing/2014/main" id="{184770A2-312E-C7A9-D53C-11124D9C7D28}"/>
                </a:ext>
              </a:extLst>
            </p:cNvPr>
            <p:cNvSpPr/>
            <p:nvPr/>
          </p:nvSpPr>
          <p:spPr>
            <a:xfrm rot="2752505">
              <a:off x="7257922" y="4451538"/>
              <a:ext cx="1657586" cy="1648848"/>
            </a:xfrm>
            <a:prstGeom prst="plus">
              <a:avLst>
                <a:gd name="adj" fmla="val 47451"/>
              </a:avLst>
            </a:prstGeom>
            <a:solidFill>
              <a:schemeClr val="tx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BIZ UDGothic" panose="020B0400000000000000" pitchFamily="49" charset="-128"/>
                <a:ea typeface="BIZ UDGothic" panose="020B0400000000000000" pitchFamily="49" charset="-128"/>
              </a:endParaRPr>
            </a:p>
          </p:txBody>
        </p:sp>
      </p:grpSp>
      <p:sp>
        <p:nvSpPr>
          <p:cNvPr id="9" name="四角形: 角を丸くする 8">
            <a:extLst>
              <a:ext uri="{FF2B5EF4-FFF2-40B4-BE49-F238E27FC236}">
                <a16:creationId xmlns:a16="http://schemas.microsoft.com/office/drawing/2014/main" id="{5F4CB225-9799-953F-38DB-3DFCCC88ABB6}"/>
              </a:ext>
            </a:extLst>
          </p:cNvPr>
          <p:cNvSpPr/>
          <p:nvPr/>
        </p:nvSpPr>
        <p:spPr>
          <a:xfrm>
            <a:off x="10896601" y="55004"/>
            <a:ext cx="1251856" cy="504249"/>
          </a:xfrm>
          <a:prstGeom prst="roundRect">
            <a:avLst/>
          </a:prstGeom>
          <a:solidFill>
            <a:schemeClr val="tx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spc="-150" dirty="0">
                <a:latin typeface="BIZ UDGothic" panose="020B0400000000000000" pitchFamily="49" charset="-128"/>
                <a:ea typeface="BIZ UDGothic" panose="020B0400000000000000" pitchFamily="49" charset="-128"/>
              </a:rPr>
              <a:t> 重要！</a:t>
            </a:r>
          </a:p>
        </p:txBody>
      </p:sp>
      <p:sp>
        <p:nvSpPr>
          <p:cNvPr id="4" name="スライド番号プレースホルダー 7">
            <a:extLst>
              <a:ext uri="{FF2B5EF4-FFF2-40B4-BE49-F238E27FC236}">
                <a16:creationId xmlns:a16="http://schemas.microsoft.com/office/drawing/2014/main" id="{8B2E6769-4B0D-03C9-FBB6-085020110A57}"/>
              </a:ext>
            </a:extLst>
          </p:cNvPr>
          <p:cNvSpPr>
            <a:spLocks noGrp="1"/>
          </p:cNvSpPr>
          <p:nvPr>
            <p:ph type="sldNum" sz="quarter" idx="12"/>
          </p:nvPr>
        </p:nvSpPr>
        <p:spPr>
          <a:xfrm>
            <a:off x="48768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13</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1075315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9D22FE5-1C89-DDFD-6571-F58B8F44B760}"/>
              </a:ext>
            </a:extLst>
          </p:cNvPr>
          <p:cNvSpPr>
            <a:spLocks noGrp="1"/>
          </p:cNvSpPr>
          <p:nvPr>
            <p:ph idx="1"/>
          </p:nvPr>
        </p:nvSpPr>
        <p:spPr>
          <a:xfrm>
            <a:off x="838200" y="1415247"/>
            <a:ext cx="10515600" cy="583200"/>
          </a:xfrm>
          <a:solidFill>
            <a:schemeClr val="bg2">
              <a:lumMod val="20000"/>
              <a:lumOff val="80000"/>
            </a:schemeClr>
          </a:solidFill>
          <a:ln w="19050">
            <a:solidFill>
              <a:schemeClr val="accent5">
                <a:lumMod val="50000"/>
              </a:schemeClr>
            </a:solidFill>
          </a:ln>
        </p:spPr>
        <p:txBody>
          <a:bodyPr anchor="ctr">
            <a:normAutofit fontScale="92500"/>
          </a:bodyPr>
          <a:lstStyle/>
          <a:p>
            <a:pPr marL="0" indent="0">
              <a:lnSpc>
                <a:spcPct val="120000"/>
              </a:lnSpc>
              <a:spcBef>
                <a:spcPts val="0"/>
              </a:spcBef>
              <a:buNone/>
            </a:pPr>
            <a:r>
              <a:rPr lang="ja-JP" altLang="en-US" sz="3000" b="1" dirty="0">
                <a:latin typeface="BIZ UDGothic" panose="020B0400000000000000" pitchFamily="49" charset="-128"/>
                <a:ea typeface="BIZ UDGothic" panose="020B0400000000000000" pitchFamily="49" charset="-128"/>
              </a:rPr>
              <a:t>面をつけた稽古中止の目安</a:t>
            </a:r>
            <a:r>
              <a:rPr lang="ja-JP" altLang="en-US" sz="3000" dirty="0">
                <a:latin typeface="BIZ UDGothic" panose="020B0400000000000000" pitchFamily="49" charset="-128"/>
                <a:ea typeface="BIZ UDGothic" panose="020B0400000000000000" pitchFamily="49" charset="-128"/>
              </a:rPr>
              <a:t>：</a:t>
            </a:r>
            <a:r>
              <a:rPr lang="ja-JP" altLang="en-US" sz="2600" u="sng" dirty="0">
                <a:latin typeface="BIZ UDGothic" panose="020B0400000000000000" pitchFamily="49" charset="-128"/>
                <a:ea typeface="BIZ UDGothic" panose="020B0400000000000000" pitchFamily="49" charset="-128"/>
              </a:rPr>
              <a:t>エアコンや扇風機がなく</a:t>
            </a:r>
            <a:r>
              <a:rPr lang="ja-JP" altLang="en-US" sz="2600" dirty="0">
                <a:latin typeface="BIZ UDGothic" panose="020B0400000000000000" pitchFamily="49" charset="-128"/>
                <a:ea typeface="BIZ UDGothic" panose="020B0400000000000000" pitchFamily="49" charset="-128"/>
              </a:rPr>
              <a:t>、かつ以下の時</a:t>
            </a:r>
            <a:endParaRPr lang="en-GB" dirty="0">
              <a:latin typeface="BIZ UDGothic" panose="020B0400000000000000" pitchFamily="49" charset="-128"/>
              <a:ea typeface="BIZ UDGothic" panose="020B0400000000000000" pitchFamily="49" charset="-128"/>
            </a:endParaRPr>
          </a:p>
        </p:txBody>
      </p:sp>
      <p:sp>
        <p:nvSpPr>
          <p:cNvPr id="4" name="テキスト ボックス 3">
            <a:extLst>
              <a:ext uri="{FF2B5EF4-FFF2-40B4-BE49-F238E27FC236}">
                <a16:creationId xmlns:a16="http://schemas.microsoft.com/office/drawing/2014/main" id="{91435093-5EEA-E57C-7013-3B4510013729}"/>
              </a:ext>
            </a:extLst>
          </p:cNvPr>
          <p:cNvSpPr txBox="1"/>
          <p:nvPr/>
        </p:nvSpPr>
        <p:spPr>
          <a:xfrm>
            <a:off x="838200" y="5232970"/>
            <a:ext cx="10515600" cy="1015663"/>
          </a:xfrm>
          <a:prstGeom prst="rect">
            <a:avLst/>
          </a:prstGeom>
          <a:solidFill>
            <a:schemeClr val="accent5">
              <a:lumMod val="20000"/>
              <a:lumOff val="80000"/>
            </a:schemeClr>
          </a:solidFill>
          <a:ln>
            <a:noFill/>
          </a:ln>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black"/>
                </a:solidFill>
                <a:latin typeface="BIZ UDGothic" panose="020B0400000000000000" pitchFamily="49" charset="-128"/>
                <a:ea typeface="BIZ UDGothic" panose="020B0400000000000000" pitchFamily="49" charset="-128"/>
              </a:rPr>
              <a:t>ただし</a:t>
            </a:r>
            <a:endParaRPr lang="en-GB" altLang="ja-JP" sz="2800" b="1" dirty="0">
              <a:solidFill>
                <a:prstClr val="black"/>
              </a:solidFill>
              <a:latin typeface="BIZ UDGothic" panose="020B0400000000000000" pitchFamily="49" charset="-128"/>
              <a:ea typeface="BIZ UDGothic" panose="020B0400000000000000"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200" b="1" dirty="0">
                <a:solidFill>
                  <a:prstClr val="black"/>
                </a:solidFill>
                <a:latin typeface="BIZ UDGothic" panose="020B0400000000000000" pitchFamily="49" charset="-128"/>
                <a:ea typeface="BIZ UDGothic" panose="020B0400000000000000" pitchFamily="49" charset="-128"/>
              </a:rPr>
              <a:t>気温が</a:t>
            </a:r>
            <a:r>
              <a:rPr lang="ja-JP" altLang="en-US" sz="3200" b="1" u="sng" dirty="0">
                <a:solidFill>
                  <a:prstClr val="black"/>
                </a:solidFill>
                <a:latin typeface="BIZ UDGothic" panose="020B0400000000000000" pitchFamily="49" charset="-128"/>
                <a:ea typeface="BIZ UDGothic" panose="020B0400000000000000" pitchFamily="49" charset="-128"/>
              </a:rPr>
              <a:t>急に高くなった時</a:t>
            </a:r>
            <a:r>
              <a:rPr lang="ja-JP" altLang="en-US" sz="3200" b="1" dirty="0">
                <a:solidFill>
                  <a:prstClr val="black"/>
                </a:solidFill>
                <a:latin typeface="BIZ UDGothic" panose="020B0400000000000000" pitchFamily="49" charset="-128"/>
                <a:ea typeface="BIZ UDGothic" panose="020B0400000000000000" pitchFamily="49" charset="-128"/>
              </a:rPr>
              <a:t>には、もっと早めの中止も考慮</a:t>
            </a:r>
            <a:endParaRPr lang="en-GB" altLang="ja-JP" sz="3200" b="1" dirty="0">
              <a:solidFill>
                <a:prstClr val="black"/>
              </a:solidFill>
              <a:latin typeface="BIZ UDGothic" panose="020B0400000000000000" pitchFamily="49" charset="-128"/>
              <a:ea typeface="BIZ UDGothic" panose="020B0400000000000000" pitchFamily="49" charset="-128"/>
            </a:endParaRPr>
          </a:p>
        </p:txBody>
      </p:sp>
      <p:sp>
        <p:nvSpPr>
          <p:cNvPr id="6" name="テキスト ボックス 5">
            <a:extLst>
              <a:ext uri="{FF2B5EF4-FFF2-40B4-BE49-F238E27FC236}">
                <a16:creationId xmlns:a16="http://schemas.microsoft.com/office/drawing/2014/main" id="{86D62306-DE17-7068-58E1-BA5BB3BB26F5}"/>
              </a:ext>
            </a:extLst>
          </p:cNvPr>
          <p:cNvSpPr txBox="1"/>
          <p:nvPr/>
        </p:nvSpPr>
        <p:spPr>
          <a:xfrm>
            <a:off x="838200" y="1992329"/>
            <a:ext cx="10515600" cy="1246495"/>
          </a:xfrm>
          <a:prstGeom prst="rect">
            <a:avLst/>
          </a:prstGeom>
          <a:noFill/>
          <a:ln w="19050">
            <a:solidFill>
              <a:schemeClr val="accent5">
                <a:lumMod val="50000"/>
              </a:schemeClr>
            </a:solidFill>
            <a:prstDash val="solid"/>
          </a:ln>
        </p:spPr>
        <p:txBody>
          <a:bodyPr wrap="square" anchor="ctr">
            <a:spAutoFit/>
          </a:bodyPr>
          <a:lstStyle/>
          <a:p>
            <a:pPr marL="457200" indent="-457200">
              <a:lnSpc>
                <a:spcPts val="3000"/>
              </a:lnSpc>
              <a:buFont typeface="Arial" panose="020B0604020202020204" pitchFamily="34" charset="0"/>
              <a:buChar char="•"/>
            </a:pPr>
            <a:r>
              <a:rPr lang="ja-JP" altLang="en-US" sz="2800" dirty="0">
                <a:latin typeface="BIZ UDGothic" panose="020B0400000000000000" pitchFamily="49" charset="-128"/>
                <a:ea typeface="BIZ UDGothic" panose="020B0400000000000000" pitchFamily="49" charset="-128"/>
              </a:rPr>
              <a:t>熱中症警戒アラート</a:t>
            </a:r>
            <a:r>
              <a:rPr lang="ja-JP" altLang="en-US" sz="2800" baseline="30000" dirty="0">
                <a:latin typeface="BIZ UDGothic" panose="020B0400000000000000" pitchFamily="49" charset="-128"/>
                <a:ea typeface="BIZ UDGothic" panose="020B0400000000000000" pitchFamily="49" charset="-128"/>
              </a:rPr>
              <a:t>*</a:t>
            </a:r>
            <a:r>
              <a:rPr lang="ja-JP" altLang="en-US" sz="2800" dirty="0">
                <a:latin typeface="BIZ UDGothic" panose="020B0400000000000000" pitchFamily="49" charset="-128"/>
                <a:ea typeface="BIZ UDGothic" panose="020B0400000000000000" pitchFamily="49" charset="-128"/>
              </a:rPr>
              <a:t>が発表されている時</a:t>
            </a:r>
            <a:endParaRPr lang="en-GB" altLang="ja-JP" sz="2800" dirty="0">
              <a:latin typeface="BIZ UDGothic" panose="020B0400000000000000" pitchFamily="49" charset="-128"/>
              <a:ea typeface="BIZ UDGothic" panose="020B0400000000000000" pitchFamily="49" charset="-128"/>
            </a:endParaRPr>
          </a:p>
          <a:p>
            <a:pPr marL="457200" indent="-457200">
              <a:lnSpc>
                <a:spcPts val="3000"/>
              </a:lnSpc>
              <a:buFont typeface="Arial" panose="020B0604020202020204" pitchFamily="34" charset="0"/>
              <a:buChar char="•"/>
            </a:pPr>
            <a:r>
              <a:rPr lang="ja-JP" altLang="en-US" sz="2800" dirty="0">
                <a:latin typeface="BIZ UDGothic" panose="020B0400000000000000" pitchFamily="49" charset="-128"/>
                <a:ea typeface="BIZ UDGothic" panose="020B0400000000000000" pitchFamily="49" charset="-128"/>
              </a:rPr>
              <a:t>気温が２６℃以上で、湿度が高い時（７０％以上）</a:t>
            </a:r>
            <a:endParaRPr lang="en-GB" altLang="ja-JP" sz="2800" dirty="0">
              <a:latin typeface="BIZ UDGothic" panose="020B0400000000000000" pitchFamily="49" charset="-128"/>
              <a:ea typeface="BIZ UDGothic" panose="020B0400000000000000" pitchFamily="49" charset="-128"/>
            </a:endParaRPr>
          </a:p>
          <a:p>
            <a:pPr marL="457200" indent="-457200">
              <a:lnSpc>
                <a:spcPts val="3000"/>
              </a:lnSpc>
              <a:buFont typeface="Arial" panose="020B0604020202020204" pitchFamily="34" charset="0"/>
              <a:buChar char="•"/>
            </a:pPr>
            <a:r>
              <a:rPr lang="ja-JP" altLang="en-US" sz="2800" dirty="0">
                <a:latin typeface="BIZ UDGothic" panose="020B0400000000000000" pitchFamily="49" charset="-128"/>
                <a:ea typeface="BIZ UDGothic" panose="020B0400000000000000" pitchFamily="49" charset="-128"/>
              </a:rPr>
              <a:t>気温が２９℃以上の時</a:t>
            </a:r>
            <a:endParaRPr lang="en-GB" altLang="ja-JP" sz="2800" dirty="0">
              <a:latin typeface="BIZ UDGothic" panose="020B0400000000000000" pitchFamily="49" charset="-128"/>
              <a:ea typeface="BIZ UDGothic" panose="020B0400000000000000" pitchFamily="49" charset="-128"/>
            </a:endParaRPr>
          </a:p>
        </p:txBody>
      </p:sp>
      <p:sp>
        <p:nvSpPr>
          <p:cNvPr id="5" name="コンテンツ プレースホルダー 2">
            <a:extLst>
              <a:ext uri="{FF2B5EF4-FFF2-40B4-BE49-F238E27FC236}">
                <a16:creationId xmlns:a16="http://schemas.microsoft.com/office/drawing/2014/main" id="{CAE54736-5F2F-6E1A-4099-3ABBE00B9531}"/>
              </a:ext>
            </a:extLst>
          </p:cNvPr>
          <p:cNvSpPr txBox="1">
            <a:spLocks/>
          </p:cNvSpPr>
          <p:nvPr/>
        </p:nvSpPr>
        <p:spPr>
          <a:xfrm>
            <a:off x="838200" y="3320203"/>
            <a:ext cx="10515600" cy="583200"/>
          </a:xfrm>
          <a:prstGeom prst="rect">
            <a:avLst/>
          </a:prstGeom>
          <a:solidFill>
            <a:schemeClr val="accent4">
              <a:lumMod val="20000"/>
              <a:lumOff val="80000"/>
            </a:schemeClr>
          </a:solidFill>
          <a:ln w="19050">
            <a:solidFill>
              <a:schemeClr val="accent4">
                <a:lumMod val="50000"/>
              </a:schemeClr>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ja-JP" altLang="en-US" sz="3000" b="1" dirty="0">
                <a:latin typeface="BIZ UDGothic" panose="020B0400000000000000" pitchFamily="49" charset="-128"/>
                <a:ea typeface="BIZ UDGothic" panose="020B0400000000000000" pitchFamily="49" charset="-128"/>
              </a:rPr>
              <a:t>運動全般の中止の目安</a:t>
            </a:r>
            <a:r>
              <a:rPr lang="ja-JP" altLang="en-US" sz="3000" dirty="0">
                <a:latin typeface="BIZ UDGothic" panose="020B0400000000000000" pitchFamily="49" charset="-128"/>
                <a:ea typeface="BIZ UDGothic" panose="020B0400000000000000" pitchFamily="49" charset="-128"/>
              </a:rPr>
              <a:t>：</a:t>
            </a:r>
            <a:r>
              <a:rPr lang="ja-JP" altLang="en-US" sz="2600" u="sng" dirty="0">
                <a:latin typeface="BIZ UDGothic" panose="020B0400000000000000" pitchFamily="49" charset="-128"/>
                <a:ea typeface="BIZ UDGothic" panose="020B0400000000000000" pitchFamily="49" charset="-128"/>
              </a:rPr>
              <a:t>エアコンや扇風機がなく</a:t>
            </a:r>
            <a:r>
              <a:rPr lang="ja-JP" altLang="en-US" sz="2600" dirty="0">
                <a:latin typeface="BIZ UDGothic" panose="020B0400000000000000" pitchFamily="49" charset="-128"/>
                <a:ea typeface="BIZ UDGothic" panose="020B0400000000000000" pitchFamily="49" charset="-128"/>
              </a:rPr>
              <a:t>、かつ以下の時</a:t>
            </a:r>
            <a:endParaRPr lang="en-GB" dirty="0">
              <a:latin typeface="BIZ UDGothic" panose="020B0400000000000000" pitchFamily="49" charset="-128"/>
              <a:ea typeface="BIZ UDGothic" panose="020B0400000000000000" pitchFamily="49" charset="-128"/>
            </a:endParaRPr>
          </a:p>
        </p:txBody>
      </p:sp>
      <p:sp>
        <p:nvSpPr>
          <p:cNvPr id="8" name="テキスト ボックス 7">
            <a:extLst>
              <a:ext uri="{FF2B5EF4-FFF2-40B4-BE49-F238E27FC236}">
                <a16:creationId xmlns:a16="http://schemas.microsoft.com/office/drawing/2014/main" id="{0797736E-4682-6D6A-75D7-C7BFE21BDB88}"/>
              </a:ext>
            </a:extLst>
          </p:cNvPr>
          <p:cNvSpPr txBox="1"/>
          <p:nvPr/>
        </p:nvSpPr>
        <p:spPr>
          <a:xfrm>
            <a:off x="838200" y="3905044"/>
            <a:ext cx="10515600" cy="1246495"/>
          </a:xfrm>
          <a:prstGeom prst="rect">
            <a:avLst/>
          </a:prstGeom>
          <a:noFill/>
          <a:ln w="19050">
            <a:solidFill>
              <a:schemeClr val="accent4">
                <a:lumMod val="50000"/>
              </a:schemeClr>
            </a:solidFill>
            <a:prstDash val="solid"/>
          </a:ln>
        </p:spPr>
        <p:txBody>
          <a:bodyPr wrap="square" anchor="ctr">
            <a:spAutoFit/>
          </a:bodyPr>
          <a:lstStyle/>
          <a:p>
            <a:pPr marL="457200" indent="-457200">
              <a:lnSpc>
                <a:spcPts val="3000"/>
              </a:lnSpc>
              <a:buFont typeface="Arial" panose="020B0604020202020204" pitchFamily="34" charset="0"/>
              <a:buChar char="•"/>
            </a:pPr>
            <a:r>
              <a:rPr lang="ja-JP" altLang="en-US" sz="2800" dirty="0">
                <a:latin typeface="BIZ UDGothic" panose="020B0400000000000000" pitchFamily="49" charset="-128"/>
                <a:ea typeface="BIZ UDGothic" panose="020B0400000000000000" pitchFamily="49" charset="-128"/>
              </a:rPr>
              <a:t>熱中症警戒アラート</a:t>
            </a:r>
            <a:r>
              <a:rPr lang="ja-JP" altLang="en-US" sz="2800" baseline="30000" dirty="0">
                <a:latin typeface="BIZ UDGothic" panose="020B0400000000000000" pitchFamily="49" charset="-128"/>
                <a:ea typeface="BIZ UDGothic" panose="020B0400000000000000" pitchFamily="49" charset="-128"/>
              </a:rPr>
              <a:t>*</a:t>
            </a:r>
            <a:r>
              <a:rPr lang="ja-JP" altLang="en-US" sz="2800" dirty="0">
                <a:latin typeface="BIZ UDGothic" panose="020B0400000000000000" pitchFamily="49" charset="-128"/>
                <a:ea typeface="BIZ UDGothic" panose="020B0400000000000000" pitchFamily="49" charset="-128"/>
              </a:rPr>
              <a:t>が発表されている時</a:t>
            </a:r>
            <a:endParaRPr lang="en-GB" altLang="ja-JP" sz="2800" dirty="0">
              <a:latin typeface="BIZ UDGothic" panose="020B0400000000000000" pitchFamily="49" charset="-128"/>
              <a:ea typeface="BIZ UDGothic" panose="020B0400000000000000" pitchFamily="49" charset="-128"/>
            </a:endParaRPr>
          </a:p>
          <a:p>
            <a:pPr marL="457200" indent="-457200">
              <a:lnSpc>
                <a:spcPts val="3000"/>
              </a:lnSpc>
              <a:buFont typeface="Arial" panose="020B0604020202020204" pitchFamily="34" charset="0"/>
              <a:buChar char="•"/>
            </a:pPr>
            <a:r>
              <a:rPr lang="ja-JP" altLang="en-US" sz="2800">
                <a:latin typeface="BIZ UDGothic" panose="020B0400000000000000" pitchFamily="49" charset="-128"/>
                <a:ea typeface="BIZ UDGothic" panose="020B0400000000000000" pitchFamily="49" charset="-128"/>
              </a:rPr>
              <a:t>気温が２９℃</a:t>
            </a:r>
            <a:r>
              <a:rPr lang="ja-JP" altLang="en-US" sz="2800" dirty="0">
                <a:latin typeface="BIZ UDGothic" panose="020B0400000000000000" pitchFamily="49" charset="-128"/>
                <a:ea typeface="BIZ UDGothic" panose="020B0400000000000000" pitchFamily="49" charset="-128"/>
              </a:rPr>
              <a:t>以上で、湿度が高い時</a:t>
            </a:r>
            <a:endParaRPr lang="en-GB" altLang="ja-JP" sz="2800" dirty="0">
              <a:latin typeface="BIZ UDGothic" panose="020B0400000000000000" pitchFamily="49" charset="-128"/>
              <a:ea typeface="BIZ UDGothic" panose="020B0400000000000000" pitchFamily="49" charset="-128"/>
            </a:endParaRPr>
          </a:p>
          <a:p>
            <a:pPr marL="457200" indent="-457200">
              <a:lnSpc>
                <a:spcPts val="3000"/>
              </a:lnSpc>
              <a:buFont typeface="Arial" panose="020B0604020202020204" pitchFamily="34" charset="0"/>
              <a:buChar char="•"/>
            </a:pPr>
            <a:r>
              <a:rPr lang="ja-JP" altLang="en-US" sz="2800" dirty="0">
                <a:latin typeface="BIZ UDGothic" panose="020B0400000000000000" pitchFamily="49" charset="-128"/>
                <a:ea typeface="BIZ UDGothic" panose="020B0400000000000000" pitchFamily="49" charset="-128"/>
              </a:rPr>
              <a:t>気温が３１℃以上の時</a:t>
            </a:r>
            <a:endParaRPr lang="en-GB" altLang="ja-JP" sz="2800" dirty="0">
              <a:latin typeface="BIZ UDGothic" panose="020B0400000000000000" pitchFamily="49" charset="-128"/>
              <a:ea typeface="BIZ UDGothic" panose="020B0400000000000000" pitchFamily="49" charset="-128"/>
            </a:endParaRPr>
          </a:p>
        </p:txBody>
      </p:sp>
      <p:sp>
        <p:nvSpPr>
          <p:cNvPr id="9" name="テキスト ボックス 8">
            <a:extLst>
              <a:ext uri="{FF2B5EF4-FFF2-40B4-BE49-F238E27FC236}">
                <a16:creationId xmlns:a16="http://schemas.microsoft.com/office/drawing/2014/main" id="{30BA01CA-9132-357D-FBD2-382AFA29FD8E}"/>
              </a:ext>
            </a:extLst>
          </p:cNvPr>
          <p:cNvSpPr txBox="1"/>
          <p:nvPr/>
        </p:nvSpPr>
        <p:spPr>
          <a:xfrm>
            <a:off x="3429000" y="6218741"/>
            <a:ext cx="7924800" cy="646331"/>
          </a:xfrm>
          <a:prstGeom prst="rect">
            <a:avLst/>
          </a:prstGeom>
          <a:noFill/>
        </p:spPr>
        <p:txBody>
          <a:bodyPr wrap="square" rtlCol="0">
            <a:spAutoFit/>
          </a:bodyPr>
          <a:lstStyle/>
          <a:p>
            <a:pPr algn="r"/>
            <a:r>
              <a:rPr kumimoji="1" lang="ja-JP" altLang="en-US" dirty="0">
                <a:latin typeface="BIZ UDGothic" panose="020B0400000000000000" pitchFamily="49" charset="-128"/>
                <a:ea typeface="BIZ UDGothic" panose="020B0400000000000000" pitchFamily="49" charset="-128"/>
              </a:rPr>
              <a:t>*環境省熱中症予防サイト</a:t>
            </a:r>
            <a:r>
              <a:rPr kumimoji="1" lang="en-US" altLang="ja-JP" dirty="0">
                <a:latin typeface="BIZ UDGothic" panose="020B0400000000000000" pitchFamily="49" charset="-128"/>
                <a:ea typeface="BIZ UDGothic" panose="020B0400000000000000" pitchFamily="49" charset="-128"/>
              </a:rPr>
              <a:t>https://www.wbgt.env.go.jp/alert.php</a:t>
            </a:r>
          </a:p>
          <a:p>
            <a:pPr algn="r"/>
            <a:r>
              <a:rPr kumimoji="1" lang="en-US" altLang="ja-JP" dirty="0">
                <a:latin typeface="BIZ UDGothic" panose="020B0400000000000000" pitchFamily="49" charset="-128"/>
                <a:ea typeface="BIZ UDGothic" panose="020B0400000000000000" pitchFamily="49" charset="-128"/>
              </a:rPr>
              <a:t>※</a:t>
            </a:r>
            <a:r>
              <a:rPr kumimoji="1" lang="ja-JP" altLang="en-US" dirty="0">
                <a:latin typeface="BIZ UDGothic" panose="020B0400000000000000" pitchFamily="49" charset="-128"/>
                <a:ea typeface="BIZ UDGothic" panose="020B0400000000000000" pitchFamily="49" charset="-128"/>
              </a:rPr>
              <a:t>気温と</a:t>
            </a:r>
            <a:r>
              <a:rPr kumimoji="1" lang="en-US" altLang="ja-JP" dirty="0">
                <a:latin typeface="BIZ UDGothic" panose="020B0400000000000000" pitchFamily="49" charset="-128"/>
                <a:ea typeface="BIZ UDGothic" panose="020B0400000000000000" pitchFamily="49" charset="-128"/>
              </a:rPr>
              <a:t>WBGT</a:t>
            </a:r>
            <a:r>
              <a:rPr kumimoji="1" lang="ja-JP" altLang="en-US" dirty="0">
                <a:latin typeface="BIZ UDGothic" panose="020B0400000000000000" pitchFamily="49" charset="-128"/>
                <a:ea typeface="BIZ UDGothic" panose="020B0400000000000000" pitchFamily="49" charset="-128"/>
              </a:rPr>
              <a:t>温度は異なることに注意</a:t>
            </a:r>
          </a:p>
        </p:txBody>
      </p:sp>
      <p:sp>
        <p:nvSpPr>
          <p:cNvPr id="11" name="四角形: 角を丸くする 8">
            <a:extLst>
              <a:ext uri="{FF2B5EF4-FFF2-40B4-BE49-F238E27FC236}">
                <a16:creationId xmlns:a16="http://schemas.microsoft.com/office/drawing/2014/main" id="{B377800E-7474-1D6B-1BC3-087B688334E6}"/>
              </a:ext>
            </a:extLst>
          </p:cNvPr>
          <p:cNvSpPr/>
          <p:nvPr/>
        </p:nvSpPr>
        <p:spPr>
          <a:xfrm>
            <a:off x="10896601" y="55004"/>
            <a:ext cx="1251856" cy="504249"/>
          </a:xfrm>
          <a:prstGeom prst="roundRect">
            <a:avLst/>
          </a:prstGeom>
          <a:solidFill>
            <a:schemeClr val="tx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spc="-150" dirty="0">
                <a:latin typeface="BIZ UDGothic" panose="020B0400000000000000" pitchFamily="49" charset="-128"/>
                <a:ea typeface="BIZ UDGothic" panose="020B0400000000000000" pitchFamily="49" charset="-128"/>
              </a:rPr>
              <a:t> 重要！</a:t>
            </a:r>
          </a:p>
        </p:txBody>
      </p:sp>
      <p:sp>
        <p:nvSpPr>
          <p:cNvPr id="12" name="タイトル 1">
            <a:extLst>
              <a:ext uri="{FF2B5EF4-FFF2-40B4-BE49-F238E27FC236}">
                <a16:creationId xmlns:a16="http://schemas.microsoft.com/office/drawing/2014/main" id="{91CADB88-8A40-0306-5436-D41B8846CF42}"/>
              </a:ext>
            </a:extLst>
          </p:cNvPr>
          <p:cNvSpPr txBox="1">
            <a:spLocks/>
          </p:cNvSpPr>
          <p:nvPr/>
        </p:nvSpPr>
        <p:spPr>
          <a:xfrm>
            <a:off x="0" y="-8257"/>
            <a:ext cx="12192000" cy="1392326"/>
          </a:xfrm>
          <a:prstGeom prst="rect">
            <a:avLst/>
          </a:prstGeom>
          <a:solidFill>
            <a:schemeClr val="bg1">
              <a:lumMod val="9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b="1"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r>
              <a:rPr lang="ja-JP" altLang="en-US" sz="5400">
                <a:latin typeface="BIZ UDGothic" panose="020B0400000000000000" pitchFamily="49" charset="-128"/>
                <a:ea typeface="BIZ UDGothic" panose="020B0400000000000000" pitchFamily="49" charset="-128"/>
              </a:rPr>
              <a:t>稽古中止の基準（全剣連の推奨）</a:t>
            </a:r>
            <a:br>
              <a:rPr lang="en-US" altLang="ja-JP" sz="5400" dirty="0">
                <a:latin typeface="BIZ UDGothic" panose="020B0400000000000000" pitchFamily="49" charset="-128"/>
                <a:ea typeface="BIZ UDGothic" panose="020B0400000000000000" pitchFamily="49" charset="-128"/>
              </a:rPr>
            </a:br>
            <a:r>
              <a:rPr lang="ja-JP" altLang="en-US" sz="4400">
                <a:latin typeface="BIZ UDGothic" panose="020B0400000000000000" pitchFamily="49" charset="-128"/>
                <a:ea typeface="BIZ UDGothic" panose="020B0400000000000000" pitchFamily="49" charset="-128"/>
              </a:rPr>
              <a:t>ＷＢＧＴ計がない場合</a:t>
            </a:r>
            <a:endParaRPr lang="en-GB" sz="4400" dirty="0">
              <a:latin typeface="BIZ UDGothic" panose="020B0400000000000000" pitchFamily="49" charset="-128"/>
              <a:ea typeface="BIZ UDGothic" panose="020B0400000000000000" pitchFamily="49" charset="-128"/>
            </a:endParaRPr>
          </a:p>
        </p:txBody>
      </p:sp>
      <p:sp>
        <p:nvSpPr>
          <p:cNvPr id="15" name="スライド番号プレースホルダー 7">
            <a:extLst>
              <a:ext uri="{FF2B5EF4-FFF2-40B4-BE49-F238E27FC236}">
                <a16:creationId xmlns:a16="http://schemas.microsoft.com/office/drawing/2014/main" id="{67252DA2-C347-ED74-E1D2-33A7BD08154B}"/>
              </a:ext>
            </a:extLst>
          </p:cNvPr>
          <p:cNvSpPr>
            <a:spLocks noGrp="1"/>
          </p:cNvSpPr>
          <p:nvPr>
            <p:ph type="sldNum" sz="quarter" idx="12"/>
          </p:nvPr>
        </p:nvSpPr>
        <p:spPr>
          <a:xfrm>
            <a:off x="48768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14</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4212280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四角形: 角を丸くする 54">
            <a:extLst>
              <a:ext uri="{FF2B5EF4-FFF2-40B4-BE49-F238E27FC236}">
                <a16:creationId xmlns:a16="http://schemas.microsoft.com/office/drawing/2014/main" id="{5051F06A-6EF6-0339-11A8-17E16437132B}"/>
              </a:ext>
            </a:extLst>
          </p:cNvPr>
          <p:cNvSpPr/>
          <p:nvPr/>
        </p:nvSpPr>
        <p:spPr>
          <a:xfrm>
            <a:off x="838200" y="2723851"/>
            <a:ext cx="10515600" cy="3832232"/>
          </a:xfrm>
          <a:prstGeom prst="roundRect">
            <a:avLst>
              <a:gd name="adj" fmla="val 825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BIZ UDGothic" panose="020B0400000000000000" pitchFamily="49" charset="-128"/>
              <a:ea typeface="BIZ UDGothic" panose="020B0400000000000000" pitchFamily="49" charset="-128"/>
            </a:endParaRPr>
          </a:p>
        </p:txBody>
      </p:sp>
      <p:sp>
        <p:nvSpPr>
          <p:cNvPr id="2" name="タイトル 1">
            <a:extLst>
              <a:ext uri="{FF2B5EF4-FFF2-40B4-BE49-F238E27FC236}">
                <a16:creationId xmlns:a16="http://schemas.microsoft.com/office/drawing/2014/main" id="{DA702A78-4F83-6540-F4AD-9F090C3BC499}"/>
              </a:ext>
            </a:extLst>
          </p:cNvPr>
          <p:cNvSpPr>
            <a:spLocks noGrp="1"/>
          </p:cNvSpPr>
          <p:nvPr>
            <p:ph type="title"/>
          </p:nvPr>
        </p:nvSpPr>
        <p:spPr>
          <a:xfrm>
            <a:off x="0" y="13048"/>
            <a:ext cx="12192000" cy="1080000"/>
          </a:xfrm>
          <a:solidFill>
            <a:schemeClr val="bg1">
              <a:lumMod val="95000"/>
            </a:schemeClr>
          </a:solidFill>
        </p:spPr>
        <p:txBody>
          <a:bodyPr>
            <a:normAutofit/>
          </a:bodyPr>
          <a:lstStyle/>
          <a:p>
            <a:pPr algn="ctr"/>
            <a:r>
              <a:rPr lang="ja-JP" altLang="en-US" sz="5400" dirty="0">
                <a:latin typeface="BIZ UDGothic" panose="020B0400000000000000" pitchFamily="49" charset="-128"/>
                <a:ea typeface="BIZ UDGothic" panose="020B0400000000000000" pitchFamily="49" charset="-128"/>
              </a:rPr>
              <a:t>急に気温が上がった時には</a:t>
            </a:r>
            <a:endParaRPr lang="en-GB" sz="5400" dirty="0">
              <a:latin typeface="BIZ UDGothic" panose="020B0400000000000000" pitchFamily="49" charset="-128"/>
              <a:ea typeface="BIZ UDGothic" panose="020B0400000000000000" pitchFamily="49" charset="-128"/>
            </a:endParaRPr>
          </a:p>
        </p:txBody>
      </p:sp>
      <p:sp>
        <p:nvSpPr>
          <p:cNvPr id="3" name="コンテンツ プレースホルダー 2">
            <a:extLst>
              <a:ext uri="{FF2B5EF4-FFF2-40B4-BE49-F238E27FC236}">
                <a16:creationId xmlns:a16="http://schemas.microsoft.com/office/drawing/2014/main" id="{CDB2BBC4-EBF6-2D4C-F324-AA46459E0633}"/>
              </a:ext>
            </a:extLst>
          </p:cNvPr>
          <p:cNvSpPr>
            <a:spLocks noGrp="1"/>
          </p:cNvSpPr>
          <p:nvPr>
            <p:ph idx="1"/>
          </p:nvPr>
        </p:nvSpPr>
        <p:spPr>
          <a:xfrm>
            <a:off x="838800" y="1322293"/>
            <a:ext cx="10515600" cy="1332352"/>
          </a:xfrm>
          <a:ln w="19050">
            <a:solidFill>
              <a:schemeClr val="tx1"/>
            </a:solidFill>
            <a:prstDash val="sysDash"/>
          </a:ln>
        </p:spPr>
        <p:txBody>
          <a:bodyPr anchor="ctr">
            <a:normAutofit/>
          </a:bodyPr>
          <a:lstStyle/>
          <a:p>
            <a:pPr marL="0" indent="0">
              <a:buNone/>
            </a:pPr>
            <a:r>
              <a:rPr lang="ja-JP" altLang="en-US" spc="-150" dirty="0">
                <a:latin typeface="BIZ UDGothic" panose="020B0400000000000000" pitchFamily="49" charset="-128"/>
                <a:ea typeface="BIZ UDGothic" panose="020B0400000000000000" pitchFamily="49" charset="-128"/>
              </a:rPr>
              <a:t>体が暑さに慣れる（暑熱順化する）には、２週間ほどかかります。</a:t>
            </a:r>
            <a:endParaRPr lang="en-GB" altLang="ja-JP" spc="-150" dirty="0">
              <a:latin typeface="BIZ UDGothic" panose="020B0400000000000000" pitchFamily="49" charset="-128"/>
              <a:ea typeface="BIZ UDGothic" panose="020B0400000000000000" pitchFamily="49" charset="-128"/>
            </a:endParaRPr>
          </a:p>
          <a:p>
            <a:pPr marL="0" indent="0">
              <a:buNone/>
            </a:pPr>
            <a:r>
              <a:rPr lang="ja-JP" altLang="en-US" spc="-150" dirty="0">
                <a:latin typeface="BIZ UDGothic" panose="020B0400000000000000" pitchFamily="49" charset="-128"/>
                <a:ea typeface="BIZ UDGothic" panose="020B0400000000000000" pitchFamily="49" charset="-128"/>
              </a:rPr>
              <a:t>気温がそれほど高くなくても、エアコンや扇風機をつけましょう。</a:t>
            </a:r>
            <a:endParaRPr lang="en-GB" altLang="ja-JP" spc="-150" dirty="0">
              <a:latin typeface="BIZ UDGothic" panose="020B0400000000000000" pitchFamily="49" charset="-128"/>
              <a:ea typeface="BIZ UDGothic" panose="020B0400000000000000" pitchFamily="49" charset="-128"/>
            </a:endParaRPr>
          </a:p>
        </p:txBody>
      </p:sp>
      <p:sp>
        <p:nvSpPr>
          <p:cNvPr id="4" name="正方形/長方形 3">
            <a:extLst>
              <a:ext uri="{FF2B5EF4-FFF2-40B4-BE49-F238E27FC236}">
                <a16:creationId xmlns:a16="http://schemas.microsoft.com/office/drawing/2014/main" id="{E2BD0021-9741-2F18-5D4B-DC68F859AE43}"/>
              </a:ext>
            </a:extLst>
          </p:cNvPr>
          <p:cNvSpPr/>
          <p:nvPr/>
        </p:nvSpPr>
        <p:spPr>
          <a:xfrm>
            <a:off x="924880" y="3124983"/>
            <a:ext cx="4140000" cy="48613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lang="ja-JP" altLang="en-US" sz="2400" dirty="0">
                <a:solidFill>
                  <a:prstClr val="black"/>
                </a:solidFill>
                <a:latin typeface="BIZ UDGothic" panose="020B0400000000000000" pitchFamily="49" charset="-128"/>
                <a:ea typeface="BIZ UDGothic" panose="020B0400000000000000" pitchFamily="49" charset="-128"/>
              </a:rPr>
              <a:t>急に暑くなった時</a:t>
            </a:r>
            <a:endParaRPr kumimoji="1" lang="ja-JP" altLang="en-US" sz="24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5" name="テキスト ボックス 4">
            <a:extLst>
              <a:ext uri="{FF2B5EF4-FFF2-40B4-BE49-F238E27FC236}">
                <a16:creationId xmlns:a16="http://schemas.microsoft.com/office/drawing/2014/main" id="{6F40DF40-FB69-E5D9-1A85-B58A42461C41}"/>
              </a:ext>
            </a:extLst>
          </p:cNvPr>
          <p:cNvSpPr txBox="1"/>
          <p:nvPr/>
        </p:nvSpPr>
        <p:spPr>
          <a:xfrm>
            <a:off x="924880" y="3611120"/>
            <a:ext cx="4140000" cy="757130"/>
          </a:xfrm>
          <a:prstGeom prst="rect">
            <a:avLst/>
          </a:prstGeom>
          <a:solidFill>
            <a:schemeClr val="bg1"/>
          </a:solidFill>
          <a:ln>
            <a:solidFill>
              <a:schemeClr val="tx1"/>
            </a:solidFill>
          </a:ln>
        </p:spPr>
        <p:txBody>
          <a:bodyPr wrap="square" rtlCol="0">
            <a:spAutoFit/>
          </a:bodyPr>
          <a:lstStyle/>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1" lang="ja-JP" altLang="en-US" sz="2400" b="0" i="0" u="none" strike="noStrike" kern="1200" cap="none" spc="-1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皮膚の血流量が増えにくい</a:t>
            </a:r>
            <a:endParaRPr kumimoji="1" lang="en-US" altLang="ja-JP" sz="2400" b="0" i="0" u="none" strike="noStrike" kern="1200" cap="none" spc="-1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1" lang="ja-JP" altLang="en-US" sz="2400" b="0" i="0" u="none" strike="noStrike" kern="1200" cap="none" spc="-1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汗が蒸発しにくい</a:t>
            </a:r>
            <a:endParaRPr kumimoji="1" lang="en-US" altLang="ja-JP" sz="2400" b="0" i="0" u="none" strike="noStrike" kern="1200" cap="none" spc="-1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6" name="矢印: 下 5">
            <a:extLst>
              <a:ext uri="{FF2B5EF4-FFF2-40B4-BE49-F238E27FC236}">
                <a16:creationId xmlns:a16="http://schemas.microsoft.com/office/drawing/2014/main" id="{E4162244-A7EA-3B18-00F0-E9C27549DC5F}"/>
              </a:ext>
            </a:extLst>
          </p:cNvPr>
          <p:cNvSpPr/>
          <p:nvPr/>
        </p:nvSpPr>
        <p:spPr>
          <a:xfrm>
            <a:off x="2572033" y="4371692"/>
            <a:ext cx="845694" cy="420265"/>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7" name="正方形/長方形 6">
            <a:extLst>
              <a:ext uri="{FF2B5EF4-FFF2-40B4-BE49-F238E27FC236}">
                <a16:creationId xmlns:a16="http://schemas.microsoft.com/office/drawing/2014/main" id="{E8CB0241-5551-70FC-B148-18F372F3D8D9}"/>
              </a:ext>
            </a:extLst>
          </p:cNvPr>
          <p:cNvSpPr/>
          <p:nvPr/>
        </p:nvSpPr>
        <p:spPr>
          <a:xfrm>
            <a:off x="924880" y="4790933"/>
            <a:ext cx="4140000" cy="4202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熱中症になりやすい</a:t>
            </a:r>
          </a:p>
        </p:txBody>
      </p:sp>
      <p:sp>
        <p:nvSpPr>
          <p:cNvPr id="8" name="正方形/長方形 7">
            <a:extLst>
              <a:ext uri="{FF2B5EF4-FFF2-40B4-BE49-F238E27FC236}">
                <a16:creationId xmlns:a16="http://schemas.microsoft.com/office/drawing/2014/main" id="{4A77A060-E2A6-CF5B-BE0A-A800F00CBAC7}"/>
              </a:ext>
            </a:extLst>
          </p:cNvPr>
          <p:cNvSpPr/>
          <p:nvPr/>
        </p:nvSpPr>
        <p:spPr>
          <a:xfrm>
            <a:off x="7127120" y="3121489"/>
            <a:ext cx="4140000" cy="48613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暑熱順化すると</a:t>
            </a:r>
            <a:r>
              <a:rPr kumimoji="1" lang="en-US" altLang="ja-JP" sz="24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a:t>
            </a:r>
            <a:endParaRPr kumimoji="1" lang="ja-JP" altLang="en-US" sz="24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9" name="テキスト ボックス 8">
            <a:extLst>
              <a:ext uri="{FF2B5EF4-FFF2-40B4-BE49-F238E27FC236}">
                <a16:creationId xmlns:a16="http://schemas.microsoft.com/office/drawing/2014/main" id="{34AA39BD-16C5-A44B-2E7D-55B0BA331B5B}"/>
              </a:ext>
            </a:extLst>
          </p:cNvPr>
          <p:cNvSpPr txBox="1"/>
          <p:nvPr/>
        </p:nvSpPr>
        <p:spPr>
          <a:xfrm>
            <a:off x="7127120" y="3602353"/>
            <a:ext cx="4140000" cy="757130"/>
          </a:xfrm>
          <a:prstGeom prst="rect">
            <a:avLst/>
          </a:prstGeom>
          <a:solidFill>
            <a:schemeClr val="bg1"/>
          </a:solidFill>
          <a:ln>
            <a:solidFill>
              <a:schemeClr val="tx1"/>
            </a:solidFill>
          </a:ln>
        </p:spPr>
        <p:txBody>
          <a:bodyPr wrap="square" rtlCol="0">
            <a:spAutoFit/>
          </a:bodyPr>
          <a:lstStyle/>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1" lang="ja-JP" altLang="en-US" sz="2400" b="0" i="0" u="none" strike="noStrike" kern="1200" cap="none" spc="-1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皮膚の血流量が増えやすい</a:t>
            </a:r>
            <a:endParaRPr kumimoji="1" lang="en-US" altLang="ja-JP" sz="2400" b="0" i="0" u="none" strike="noStrike" kern="1200" cap="none" spc="-1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1" lang="ja-JP" altLang="en-US" sz="2400" b="0" i="0" u="none" strike="noStrike" kern="1200" cap="none" spc="-1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汗が蒸発しやすい</a:t>
            </a:r>
            <a:endParaRPr kumimoji="1" lang="en-US" altLang="ja-JP" sz="2400" b="0" i="0" u="none" strike="noStrike" kern="1200" cap="none" spc="-1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10" name="矢印: 下 9">
            <a:extLst>
              <a:ext uri="{FF2B5EF4-FFF2-40B4-BE49-F238E27FC236}">
                <a16:creationId xmlns:a16="http://schemas.microsoft.com/office/drawing/2014/main" id="{25A3B5FD-B40C-3879-04B1-5A4565A7D3AD}"/>
              </a:ext>
            </a:extLst>
          </p:cNvPr>
          <p:cNvSpPr/>
          <p:nvPr/>
        </p:nvSpPr>
        <p:spPr>
          <a:xfrm>
            <a:off x="8757867" y="4357015"/>
            <a:ext cx="1051866" cy="417648"/>
          </a:xfrm>
          <a:prstGeom prst="down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11" name="正方形/長方形 10">
            <a:extLst>
              <a:ext uri="{FF2B5EF4-FFF2-40B4-BE49-F238E27FC236}">
                <a16:creationId xmlns:a16="http://schemas.microsoft.com/office/drawing/2014/main" id="{8155B220-7741-06E8-42A1-B434263283DF}"/>
              </a:ext>
            </a:extLst>
          </p:cNvPr>
          <p:cNvSpPr/>
          <p:nvPr/>
        </p:nvSpPr>
        <p:spPr>
          <a:xfrm>
            <a:off x="7213800" y="4770162"/>
            <a:ext cx="4140000" cy="41764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熱中症になりにくい</a:t>
            </a:r>
          </a:p>
        </p:txBody>
      </p:sp>
      <p:grpSp>
        <p:nvGrpSpPr>
          <p:cNvPr id="12" name="グループ化 11">
            <a:extLst>
              <a:ext uri="{FF2B5EF4-FFF2-40B4-BE49-F238E27FC236}">
                <a16:creationId xmlns:a16="http://schemas.microsoft.com/office/drawing/2014/main" id="{9EC2E1AF-549B-DD1E-90D2-728878F65069}"/>
              </a:ext>
            </a:extLst>
          </p:cNvPr>
          <p:cNvGrpSpPr/>
          <p:nvPr/>
        </p:nvGrpSpPr>
        <p:grpSpPr>
          <a:xfrm>
            <a:off x="1227004" y="5459488"/>
            <a:ext cx="3586896" cy="1047649"/>
            <a:chOff x="1014521" y="4585483"/>
            <a:chExt cx="4851446" cy="1763656"/>
          </a:xfrm>
        </p:grpSpPr>
        <p:grpSp>
          <p:nvGrpSpPr>
            <p:cNvPr id="13" name="グループ化 12">
              <a:extLst>
                <a:ext uri="{FF2B5EF4-FFF2-40B4-BE49-F238E27FC236}">
                  <a16:creationId xmlns:a16="http://schemas.microsoft.com/office/drawing/2014/main" id="{0D9272A5-94AA-773E-BFF4-608D2EB0101F}"/>
                </a:ext>
              </a:extLst>
            </p:cNvPr>
            <p:cNvGrpSpPr/>
            <p:nvPr/>
          </p:nvGrpSpPr>
          <p:grpSpPr>
            <a:xfrm>
              <a:off x="1014521" y="4585483"/>
              <a:ext cx="4851446" cy="1763656"/>
              <a:chOff x="1122654" y="4851279"/>
              <a:chExt cx="4851446" cy="1763656"/>
            </a:xfrm>
          </p:grpSpPr>
          <p:pic>
            <p:nvPicPr>
              <p:cNvPr id="18" name="Picture 4" descr="ソース画像を表示">
                <a:extLst>
                  <a:ext uri="{FF2B5EF4-FFF2-40B4-BE49-F238E27FC236}">
                    <a16:creationId xmlns:a16="http://schemas.microsoft.com/office/drawing/2014/main" id="{C5C9BE2A-B5BB-1E5D-01E4-AA69BA1B649E}"/>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5400000">
                <a:off x="2761539" y="3402375"/>
                <a:ext cx="1573675" cy="4851446"/>
              </a:xfrm>
              <a:prstGeom prst="rect">
                <a:avLst/>
              </a:prstGeom>
              <a:noFill/>
              <a:extLst>
                <a:ext uri="{909E8E84-426E-40DD-AFC4-6F175D3DCCD1}">
                  <a14:hiddenFill xmlns:a14="http://schemas.microsoft.com/office/drawing/2010/main">
                    <a:solidFill>
                      <a:srgbClr val="FFFFFF"/>
                    </a:solidFill>
                  </a14:hiddenFill>
                </a:ext>
              </a:extLst>
            </p:spPr>
          </p:pic>
          <p:sp>
            <p:nvSpPr>
              <p:cNvPr id="19" name="楕円 18">
                <a:extLst>
                  <a:ext uri="{FF2B5EF4-FFF2-40B4-BE49-F238E27FC236}">
                    <a16:creationId xmlns:a16="http://schemas.microsoft.com/office/drawing/2014/main" id="{ACA591FB-6C33-D1E3-2C3F-96973B446893}"/>
                  </a:ext>
                </a:extLst>
              </p:cNvPr>
              <p:cNvSpPr/>
              <p:nvPr/>
            </p:nvSpPr>
            <p:spPr>
              <a:xfrm>
                <a:off x="4823723" y="5828098"/>
                <a:ext cx="346718" cy="504001"/>
              </a:xfrm>
              <a:prstGeom prst="ellipse">
                <a:avLst/>
              </a:prstGeom>
              <a:solidFill>
                <a:srgbClr val="FF00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rPr>
                  <a:t>熱</a:t>
                </a:r>
              </a:p>
            </p:txBody>
          </p:sp>
          <p:grpSp>
            <p:nvGrpSpPr>
              <p:cNvPr id="20" name="グループ化 19">
                <a:extLst>
                  <a:ext uri="{FF2B5EF4-FFF2-40B4-BE49-F238E27FC236}">
                    <a16:creationId xmlns:a16="http://schemas.microsoft.com/office/drawing/2014/main" id="{FD4E65EC-3FFC-ADBE-ABCA-E9C9B4D3AF22}"/>
                  </a:ext>
                </a:extLst>
              </p:cNvPr>
              <p:cNvGrpSpPr/>
              <p:nvPr/>
            </p:nvGrpSpPr>
            <p:grpSpPr>
              <a:xfrm>
                <a:off x="2744836" y="5606472"/>
                <a:ext cx="3103418" cy="296306"/>
                <a:chOff x="3925455" y="5606473"/>
                <a:chExt cx="3103418" cy="296306"/>
              </a:xfrm>
            </p:grpSpPr>
            <p:sp>
              <p:nvSpPr>
                <p:cNvPr id="25" name="フリーフォーム: 図形 24">
                  <a:extLst>
                    <a:ext uri="{FF2B5EF4-FFF2-40B4-BE49-F238E27FC236}">
                      <a16:creationId xmlns:a16="http://schemas.microsoft.com/office/drawing/2014/main" id="{2099D546-4170-367D-219A-88A449F5E187}"/>
                    </a:ext>
                  </a:extLst>
                </p:cNvPr>
                <p:cNvSpPr/>
                <p:nvPr/>
              </p:nvSpPr>
              <p:spPr>
                <a:xfrm>
                  <a:off x="3925455" y="5689600"/>
                  <a:ext cx="3103418" cy="213179"/>
                </a:xfrm>
                <a:custGeom>
                  <a:avLst/>
                  <a:gdLst>
                    <a:gd name="connsiteX0" fmla="*/ 0 w 3103418"/>
                    <a:gd name="connsiteY0" fmla="*/ 18473 h 213179"/>
                    <a:gd name="connsiteX1" fmla="*/ 101600 w 3103418"/>
                    <a:gd name="connsiteY1" fmla="*/ 9236 h 213179"/>
                    <a:gd name="connsiteX2" fmla="*/ 184727 w 3103418"/>
                    <a:gd name="connsiteY2" fmla="*/ 0 h 213179"/>
                    <a:gd name="connsiteX3" fmla="*/ 378690 w 3103418"/>
                    <a:gd name="connsiteY3" fmla="*/ 9236 h 213179"/>
                    <a:gd name="connsiteX4" fmla="*/ 554181 w 3103418"/>
                    <a:gd name="connsiteY4" fmla="*/ 27709 h 213179"/>
                    <a:gd name="connsiteX5" fmla="*/ 581890 w 3103418"/>
                    <a:gd name="connsiteY5" fmla="*/ 36945 h 213179"/>
                    <a:gd name="connsiteX6" fmla="*/ 683490 w 3103418"/>
                    <a:gd name="connsiteY6" fmla="*/ 55418 h 213179"/>
                    <a:gd name="connsiteX7" fmla="*/ 729672 w 3103418"/>
                    <a:gd name="connsiteY7" fmla="*/ 64655 h 213179"/>
                    <a:gd name="connsiteX8" fmla="*/ 757381 w 3103418"/>
                    <a:gd name="connsiteY8" fmla="*/ 73891 h 213179"/>
                    <a:gd name="connsiteX9" fmla="*/ 822036 w 3103418"/>
                    <a:gd name="connsiteY9" fmla="*/ 83127 h 213179"/>
                    <a:gd name="connsiteX10" fmla="*/ 932872 w 3103418"/>
                    <a:gd name="connsiteY10" fmla="*/ 101600 h 213179"/>
                    <a:gd name="connsiteX11" fmla="*/ 960581 w 3103418"/>
                    <a:gd name="connsiteY11" fmla="*/ 110836 h 213179"/>
                    <a:gd name="connsiteX12" fmla="*/ 1071418 w 3103418"/>
                    <a:gd name="connsiteY12" fmla="*/ 129309 h 213179"/>
                    <a:gd name="connsiteX13" fmla="*/ 1099127 w 3103418"/>
                    <a:gd name="connsiteY13" fmla="*/ 138545 h 213179"/>
                    <a:gd name="connsiteX14" fmla="*/ 1173018 w 3103418"/>
                    <a:gd name="connsiteY14" fmla="*/ 157018 h 213179"/>
                    <a:gd name="connsiteX15" fmla="*/ 1219200 w 3103418"/>
                    <a:gd name="connsiteY15" fmla="*/ 166255 h 213179"/>
                    <a:gd name="connsiteX16" fmla="*/ 1246909 w 3103418"/>
                    <a:gd name="connsiteY16" fmla="*/ 175491 h 213179"/>
                    <a:gd name="connsiteX17" fmla="*/ 1339272 w 3103418"/>
                    <a:gd name="connsiteY17" fmla="*/ 184727 h 213179"/>
                    <a:gd name="connsiteX18" fmla="*/ 2013527 w 3103418"/>
                    <a:gd name="connsiteY18" fmla="*/ 175491 h 213179"/>
                    <a:gd name="connsiteX19" fmla="*/ 2216727 w 3103418"/>
                    <a:gd name="connsiteY19" fmla="*/ 166255 h 213179"/>
                    <a:gd name="connsiteX20" fmla="*/ 2475345 w 3103418"/>
                    <a:gd name="connsiteY20" fmla="*/ 157018 h 213179"/>
                    <a:gd name="connsiteX21" fmla="*/ 2807854 w 3103418"/>
                    <a:gd name="connsiteY21" fmla="*/ 157018 h 213179"/>
                    <a:gd name="connsiteX22" fmla="*/ 2881745 w 3103418"/>
                    <a:gd name="connsiteY22" fmla="*/ 175491 h 213179"/>
                    <a:gd name="connsiteX23" fmla="*/ 2918690 w 3103418"/>
                    <a:gd name="connsiteY23" fmla="*/ 184727 h 213179"/>
                    <a:gd name="connsiteX24" fmla="*/ 2946400 w 3103418"/>
                    <a:gd name="connsiteY24" fmla="*/ 193964 h 213179"/>
                    <a:gd name="connsiteX25" fmla="*/ 3001818 w 3103418"/>
                    <a:gd name="connsiteY25" fmla="*/ 203200 h 213179"/>
                    <a:gd name="connsiteX26" fmla="*/ 3048000 w 3103418"/>
                    <a:gd name="connsiteY26" fmla="*/ 212436 h 213179"/>
                    <a:gd name="connsiteX27" fmla="*/ 3103418 w 3103418"/>
                    <a:gd name="connsiteY27" fmla="*/ 212436 h 21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03418" h="213179">
                      <a:moveTo>
                        <a:pt x="0" y="18473"/>
                      </a:moveTo>
                      <a:lnTo>
                        <a:pt x="101600" y="9236"/>
                      </a:lnTo>
                      <a:cubicBezTo>
                        <a:pt x="129341" y="6462"/>
                        <a:pt x="156847" y="0"/>
                        <a:pt x="184727" y="0"/>
                      </a:cubicBezTo>
                      <a:cubicBezTo>
                        <a:pt x="249455" y="0"/>
                        <a:pt x="314036" y="6157"/>
                        <a:pt x="378690" y="9236"/>
                      </a:cubicBezTo>
                      <a:lnTo>
                        <a:pt x="554181" y="27709"/>
                      </a:lnTo>
                      <a:cubicBezTo>
                        <a:pt x="563784" y="29310"/>
                        <a:pt x="572445" y="34584"/>
                        <a:pt x="581890" y="36945"/>
                      </a:cubicBezTo>
                      <a:cubicBezTo>
                        <a:pt x="612327" y="44554"/>
                        <a:pt x="653275" y="49924"/>
                        <a:pt x="683490" y="55418"/>
                      </a:cubicBezTo>
                      <a:cubicBezTo>
                        <a:pt x="698936" y="58226"/>
                        <a:pt x="714442" y="60847"/>
                        <a:pt x="729672" y="64655"/>
                      </a:cubicBezTo>
                      <a:cubicBezTo>
                        <a:pt x="739117" y="67016"/>
                        <a:pt x="747834" y="71982"/>
                        <a:pt x="757381" y="73891"/>
                      </a:cubicBezTo>
                      <a:cubicBezTo>
                        <a:pt x="778729" y="78160"/>
                        <a:pt x="800562" y="79548"/>
                        <a:pt x="822036" y="83127"/>
                      </a:cubicBezTo>
                      <a:cubicBezTo>
                        <a:pt x="984115" y="110140"/>
                        <a:pt x="721562" y="71414"/>
                        <a:pt x="932872" y="101600"/>
                      </a:cubicBezTo>
                      <a:cubicBezTo>
                        <a:pt x="942108" y="104679"/>
                        <a:pt x="951034" y="108927"/>
                        <a:pt x="960581" y="110836"/>
                      </a:cubicBezTo>
                      <a:cubicBezTo>
                        <a:pt x="1038774" y="126475"/>
                        <a:pt x="1005333" y="112788"/>
                        <a:pt x="1071418" y="129309"/>
                      </a:cubicBezTo>
                      <a:cubicBezTo>
                        <a:pt x="1080863" y="131670"/>
                        <a:pt x="1089734" y="135983"/>
                        <a:pt x="1099127" y="138545"/>
                      </a:cubicBezTo>
                      <a:cubicBezTo>
                        <a:pt x="1123621" y="145225"/>
                        <a:pt x="1148123" y="152039"/>
                        <a:pt x="1173018" y="157018"/>
                      </a:cubicBezTo>
                      <a:cubicBezTo>
                        <a:pt x="1188412" y="160097"/>
                        <a:pt x="1203970" y="162447"/>
                        <a:pt x="1219200" y="166255"/>
                      </a:cubicBezTo>
                      <a:cubicBezTo>
                        <a:pt x="1228645" y="168616"/>
                        <a:pt x="1237286" y="174011"/>
                        <a:pt x="1246909" y="175491"/>
                      </a:cubicBezTo>
                      <a:cubicBezTo>
                        <a:pt x="1277490" y="180196"/>
                        <a:pt x="1308484" y="181648"/>
                        <a:pt x="1339272" y="184727"/>
                      </a:cubicBezTo>
                      <a:lnTo>
                        <a:pt x="2013527" y="175491"/>
                      </a:lnTo>
                      <a:cubicBezTo>
                        <a:pt x="2081315" y="174064"/>
                        <a:pt x="2148978" y="168965"/>
                        <a:pt x="2216727" y="166255"/>
                      </a:cubicBezTo>
                      <a:lnTo>
                        <a:pt x="2475345" y="157018"/>
                      </a:lnTo>
                      <a:cubicBezTo>
                        <a:pt x="2615543" y="133653"/>
                        <a:pt x="2543518" y="141913"/>
                        <a:pt x="2807854" y="157018"/>
                      </a:cubicBezTo>
                      <a:cubicBezTo>
                        <a:pt x="2843059" y="159030"/>
                        <a:pt x="2851871" y="166956"/>
                        <a:pt x="2881745" y="175491"/>
                      </a:cubicBezTo>
                      <a:cubicBezTo>
                        <a:pt x="2893951" y="178978"/>
                        <a:pt x="2906484" y="181240"/>
                        <a:pt x="2918690" y="184727"/>
                      </a:cubicBezTo>
                      <a:cubicBezTo>
                        <a:pt x="2928052" y="187402"/>
                        <a:pt x="2936896" y="191852"/>
                        <a:pt x="2946400" y="193964"/>
                      </a:cubicBezTo>
                      <a:cubicBezTo>
                        <a:pt x="2964681" y="198027"/>
                        <a:pt x="2983393" y="199850"/>
                        <a:pt x="3001818" y="203200"/>
                      </a:cubicBezTo>
                      <a:cubicBezTo>
                        <a:pt x="3017264" y="206008"/>
                        <a:pt x="3032366" y="211015"/>
                        <a:pt x="3048000" y="212436"/>
                      </a:cubicBezTo>
                      <a:cubicBezTo>
                        <a:pt x="3066397" y="214108"/>
                        <a:pt x="3084945" y="212436"/>
                        <a:pt x="3103418" y="21243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26" name="フリーフォーム: 図形 25">
                  <a:extLst>
                    <a:ext uri="{FF2B5EF4-FFF2-40B4-BE49-F238E27FC236}">
                      <a16:creationId xmlns:a16="http://schemas.microsoft.com/office/drawing/2014/main" id="{BF9858B8-86A6-354A-7FCF-2AD06DE459B7}"/>
                    </a:ext>
                  </a:extLst>
                </p:cNvPr>
                <p:cNvSpPr/>
                <p:nvPr/>
              </p:nvSpPr>
              <p:spPr>
                <a:xfrm>
                  <a:off x="4100945" y="5606473"/>
                  <a:ext cx="83128" cy="64654"/>
                </a:xfrm>
                <a:custGeom>
                  <a:avLst/>
                  <a:gdLst>
                    <a:gd name="connsiteX0" fmla="*/ 83128 w 83128"/>
                    <a:gd name="connsiteY0" fmla="*/ 64654 h 64654"/>
                    <a:gd name="connsiteX1" fmla="*/ 36946 w 83128"/>
                    <a:gd name="connsiteY1" fmla="*/ 36945 h 64654"/>
                    <a:gd name="connsiteX2" fmla="*/ 0 w 83128"/>
                    <a:gd name="connsiteY2" fmla="*/ 0 h 64654"/>
                  </a:gdLst>
                  <a:ahLst/>
                  <a:cxnLst>
                    <a:cxn ang="0">
                      <a:pos x="connsiteX0" y="connsiteY0"/>
                    </a:cxn>
                    <a:cxn ang="0">
                      <a:pos x="connsiteX1" y="connsiteY1"/>
                    </a:cxn>
                    <a:cxn ang="0">
                      <a:pos x="connsiteX2" y="connsiteY2"/>
                    </a:cxn>
                  </a:cxnLst>
                  <a:rect l="l" t="t" r="r" b="b"/>
                  <a:pathLst>
                    <a:path w="83128" h="64654">
                      <a:moveTo>
                        <a:pt x="83128" y="64654"/>
                      </a:moveTo>
                      <a:cubicBezTo>
                        <a:pt x="67734" y="55418"/>
                        <a:pt x="50576" y="48628"/>
                        <a:pt x="36946" y="36945"/>
                      </a:cubicBezTo>
                      <a:cubicBezTo>
                        <a:pt x="-25468" y="-16552"/>
                        <a:pt x="53285" y="26641"/>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27" name="フリーフォーム: 図形 26">
                  <a:extLst>
                    <a:ext uri="{FF2B5EF4-FFF2-40B4-BE49-F238E27FC236}">
                      <a16:creationId xmlns:a16="http://schemas.microsoft.com/office/drawing/2014/main" id="{42A512D8-B97B-391F-63EC-9CFEE39DF849}"/>
                    </a:ext>
                  </a:extLst>
                </p:cNvPr>
                <p:cNvSpPr/>
                <p:nvPr/>
              </p:nvSpPr>
              <p:spPr>
                <a:xfrm>
                  <a:off x="4627418" y="5680364"/>
                  <a:ext cx="147782" cy="110836"/>
                </a:xfrm>
                <a:custGeom>
                  <a:avLst/>
                  <a:gdLst>
                    <a:gd name="connsiteX0" fmla="*/ 147782 w 147782"/>
                    <a:gd name="connsiteY0" fmla="*/ 110836 h 110836"/>
                    <a:gd name="connsiteX1" fmla="*/ 73891 w 147782"/>
                    <a:gd name="connsiteY1" fmla="*/ 64654 h 110836"/>
                    <a:gd name="connsiteX2" fmla="*/ 46182 w 147782"/>
                    <a:gd name="connsiteY2" fmla="*/ 36945 h 110836"/>
                    <a:gd name="connsiteX3" fmla="*/ 0 w 147782"/>
                    <a:gd name="connsiteY3" fmla="*/ 0 h 110836"/>
                  </a:gdLst>
                  <a:ahLst/>
                  <a:cxnLst>
                    <a:cxn ang="0">
                      <a:pos x="connsiteX0" y="connsiteY0"/>
                    </a:cxn>
                    <a:cxn ang="0">
                      <a:pos x="connsiteX1" y="connsiteY1"/>
                    </a:cxn>
                    <a:cxn ang="0">
                      <a:pos x="connsiteX2" y="connsiteY2"/>
                    </a:cxn>
                    <a:cxn ang="0">
                      <a:pos x="connsiteX3" y="connsiteY3"/>
                    </a:cxn>
                  </a:cxnLst>
                  <a:rect l="l" t="t" r="r" b="b"/>
                  <a:pathLst>
                    <a:path w="147782" h="110836">
                      <a:moveTo>
                        <a:pt x="147782" y="110836"/>
                      </a:moveTo>
                      <a:cubicBezTo>
                        <a:pt x="141340" y="106971"/>
                        <a:pt x="86078" y="74810"/>
                        <a:pt x="73891" y="64654"/>
                      </a:cubicBezTo>
                      <a:cubicBezTo>
                        <a:pt x="63856" y="56292"/>
                        <a:pt x="56217" y="45307"/>
                        <a:pt x="46182" y="36945"/>
                      </a:cubicBezTo>
                      <a:cubicBezTo>
                        <a:pt x="-23738" y="-21322"/>
                        <a:pt x="53752" y="53749"/>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28" name="フリーフォーム: 図形 27">
                  <a:extLst>
                    <a:ext uri="{FF2B5EF4-FFF2-40B4-BE49-F238E27FC236}">
                      <a16:creationId xmlns:a16="http://schemas.microsoft.com/office/drawing/2014/main" id="{3A603C61-2D88-E5DD-8AB5-87DB48EDCE8D}"/>
                    </a:ext>
                  </a:extLst>
                </p:cNvPr>
                <p:cNvSpPr/>
                <p:nvPr/>
              </p:nvSpPr>
              <p:spPr>
                <a:xfrm>
                  <a:off x="5098473" y="5745018"/>
                  <a:ext cx="147782" cy="110837"/>
                </a:xfrm>
                <a:custGeom>
                  <a:avLst/>
                  <a:gdLst>
                    <a:gd name="connsiteX0" fmla="*/ 147782 w 147782"/>
                    <a:gd name="connsiteY0" fmla="*/ 110837 h 110837"/>
                    <a:gd name="connsiteX1" fmla="*/ 101600 w 147782"/>
                    <a:gd name="connsiteY1" fmla="*/ 101600 h 110837"/>
                    <a:gd name="connsiteX2" fmla="*/ 55418 w 147782"/>
                    <a:gd name="connsiteY2" fmla="*/ 55418 h 110837"/>
                    <a:gd name="connsiteX3" fmla="*/ 27709 w 147782"/>
                    <a:gd name="connsiteY3" fmla="*/ 36946 h 110837"/>
                    <a:gd name="connsiteX4" fmla="*/ 0 w 147782"/>
                    <a:gd name="connsiteY4" fmla="*/ 0 h 11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82" h="110837">
                      <a:moveTo>
                        <a:pt x="147782" y="110837"/>
                      </a:moveTo>
                      <a:cubicBezTo>
                        <a:pt x="132388" y="107758"/>
                        <a:pt x="116299" y="107112"/>
                        <a:pt x="101600" y="101600"/>
                      </a:cubicBezTo>
                      <a:cubicBezTo>
                        <a:pt x="62191" y="86821"/>
                        <a:pt x="82512" y="82511"/>
                        <a:pt x="55418" y="55418"/>
                      </a:cubicBezTo>
                      <a:cubicBezTo>
                        <a:pt x="47569" y="47569"/>
                        <a:pt x="36945" y="43103"/>
                        <a:pt x="27709" y="36946"/>
                      </a:cubicBezTo>
                      <a:cubicBezTo>
                        <a:pt x="6821" y="5614"/>
                        <a:pt x="17085" y="17087"/>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29" name="フリーフォーム: 図形 28">
                  <a:extLst>
                    <a:ext uri="{FF2B5EF4-FFF2-40B4-BE49-F238E27FC236}">
                      <a16:creationId xmlns:a16="http://schemas.microsoft.com/office/drawing/2014/main" id="{5645502F-C465-7F67-EE19-3852F50F6C57}"/>
                    </a:ext>
                  </a:extLst>
                </p:cNvPr>
                <p:cNvSpPr/>
                <p:nvPr/>
              </p:nvSpPr>
              <p:spPr>
                <a:xfrm>
                  <a:off x="5643418" y="5772727"/>
                  <a:ext cx="92364" cy="110837"/>
                </a:xfrm>
                <a:custGeom>
                  <a:avLst/>
                  <a:gdLst>
                    <a:gd name="connsiteX0" fmla="*/ 92364 w 92364"/>
                    <a:gd name="connsiteY0" fmla="*/ 110837 h 110837"/>
                    <a:gd name="connsiteX1" fmla="*/ 46182 w 92364"/>
                    <a:gd name="connsiteY1" fmla="*/ 73891 h 110837"/>
                    <a:gd name="connsiteX2" fmla="*/ 18473 w 92364"/>
                    <a:gd name="connsiteY2" fmla="*/ 55418 h 110837"/>
                    <a:gd name="connsiteX3" fmla="*/ 0 w 92364"/>
                    <a:gd name="connsiteY3" fmla="*/ 0 h 110837"/>
                  </a:gdLst>
                  <a:ahLst/>
                  <a:cxnLst>
                    <a:cxn ang="0">
                      <a:pos x="connsiteX0" y="connsiteY0"/>
                    </a:cxn>
                    <a:cxn ang="0">
                      <a:pos x="connsiteX1" y="connsiteY1"/>
                    </a:cxn>
                    <a:cxn ang="0">
                      <a:pos x="connsiteX2" y="connsiteY2"/>
                    </a:cxn>
                    <a:cxn ang="0">
                      <a:pos x="connsiteX3" y="connsiteY3"/>
                    </a:cxn>
                  </a:cxnLst>
                  <a:rect l="l" t="t" r="r" b="b"/>
                  <a:pathLst>
                    <a:path w="92364" h="110837">
                      <a:moveTo>
                        <a:pt x="92364" y="110837"/>
                      </a:moveTo>
                      <a:cubicBezTo>
                        <a:pt x="76970" y="98522"/>
                        <a:pt x="61953" y="85720"/>
                        <a:pt x="46182" y="73891"/>
                      </a:cubicBezTo>
                      <a:cubicBezTo>
                        <a:pt x="37301" y="67230"/>
                        <a:pt x="24356" y="64831"/>
                        <a:pt x="18473" y="55418"/>
                      </a:cubicBezTo>
                      <a:cubicBezTo>
                        <a:pt x="8153" y="38906"/>
                        <a:pt x="0" y="0"/>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grpSp>
          <p:sp>
            <p:nvSpPr>
              <p:cNvPr id="21" name="フリーフォーム: 図形 20">
                <a:extLst>
                  <a:ext uri="{FF2B5EF4-FFF2-40B4-BE49-F238E27FC236}">
                    <a16:creationId xmlns:a16="http://schemas.microsoft.com/office/drawing/2014/main" id="{5BFAF2BA-B304-3366-3CB4-6423CF70991D}"/>
                  </a:ext>
                </a:extLst>
              </p:cNvPr>
              <p:cNvSpPr/>
              <p:nvPr/>
            </p:nvSpPr>
            <p:spPr>
              <a:xfrm>
                <a:off x="4361750" y="4899803"/>
                <a:ext cx="191824" cy="607811"/>
              </a:xfrm>
              <a:custGeom>
                <a:avLst/>
                <a:gdLst>
                  <a:gd name="connsiteX0" fmla="*/ 174869 w 174869"/>
                  <a:gd name="connsiteY0" fmla="*/ 613458 h 613458"/>
                  <a:gd name="connsiteX1" fmla="*/ 1249 w 174869"/>
                  <a:gd name="connsiteY1" fmla="*/ 462987 h 613458"/>
                  <a:gd name="connsiteX2" fmla="*/ 93847 w 174869"/>
                  <a:gd name="connsiteY2" fmla="*/ 324091 h 613458"/>
                  <a:gd name="connsiteX3" fmla="*/ 35973 w 174869"/>
                  <a:gd name="connsiteY3" fmla="*/ 185195 h 613458"/>
                  <a:gd name="connsiteX4" fmla="*/ 105421 w 174869"/>
                  <a:gd name="connsiteY4" fmla="*/ 81023 h 613458"/>
                  <a:gd name="connsiteX5" fmla="*/ 105421 w 174869"/>
                  <a:gd name="connsiteY5" fmla="*/ 0 h 613458"/>
                  <a:gd name="connsiteX0" fmla="*/ 174869 w 174869"/>
                  <a:gd name="connsiteY0" fmla="*/ 613458 h 613458"/>
                  <a:gd name="connsiteX1" fmla="*/ 1249 w 174869"/>
                  <a:gd name="connsiteY1" fmla="*/ 462987 h 613458"/>
                  <a:gd name="connsiteX2" fmla="*/ 93847 w 174869"/>
                  <a:gd name="connsiteY2" fmla="*/ 324091 h 613458"/>
                  <a:gd name="connsiteX3" fmla="*/ 35973 w 174869"/>
                  <a:gd name="connsiteY3" fmla="*/ 185195 h 613458"/>
                  <a:gd name="connsiteX4" fmla="*/ 105421 w 174869"/>
                  <a:gd name="connsiteY4" fmla="*/ 81023 h 613458"/>
                  <a:gd name="connsiteX5" fmla="*/ 2834 w 174869"/>
                  <a:gd name="connsiteY5" fmla="*/ 0 h 613458"/>
                  <a:gd name="connsiteX0" fmla="*/ 174869 w 174869"/>
                  <a:gd name="connsiteY0" fmla="*/ 638415 h 638415"/>
                  <a:gd name="connsiteX1" fmla="*/ 1249 w 174869"/>
                  <a:gd name="connsiteY1" fmla="*/ 487944 h 638415"/>
                  <a:gd name="connsiteX2" fmla="*/ 93847 w 174869"/>
                  <a:gd name="connsiteY2" fmla="*/ 349048 h 638415"/>
                  <a:gd name="connsiteX3" fmla="*/ 35973 w 174869"/>
                  <a:gd name="connsiteY3" fmla="*/ 210152 h 638415"/>
                  <a:gd name="connsiteX4" fmla="*/ 105421 w 174869"/>
                  <a:gd name="connsiteY4" fmla="*/ 105980 h 638415"/>
                  <a:gd name="connsiteX5" fmla="*/ 105422 w 174869"/>
                  <a:gd name="connsiteY5" fmla="*/ 0 h 63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869" h="638415">
                    <a:moveTo>
                      <a:pt x="174869" y="638415"/>
                    </a:moveTo>
                    <a:cubicBezTo>
                      <a:pt x="94811" y="587293"/>
                      <a:pt x="14753" y="536172"/>
                      <a:pt x="1249" y="487944"/>
                    </a:cubicBezTo>
                    <a:cubicBezTo>
                      <a:pt x="-12255" y="439716"/>
                      <a:pt x="88060" y="395347"/>
                      <a:pt x="93847" y="349048"/>
                    </a:cubicBezTo>
                    <a:cubicBezTo>
                      <a:pt x="99634" y="302749"/>
                      <a:pt x="34044" y="250663"/>
                      <a:pt x="35973" y="210152"/>
                    </a:cubicBezTo>
                    <a:cubicBezTo>
                      <a:pt x="37902" y="169641"/>
                      <a:pt x="93846" y="136846"/>
                      <a:pt x="105421" y="105980"/>
                    </a:cubicBezTo>
                    <a:cubicBezTo>
                      <a:pt x="116996" y="75114"/>
                      <a:pt x="111209" y="25078"/>
                      <a:pt x="105422" y="0"/>
                    </a:cubicBezTo>
                  </a:path>
                </a:pathLst>
              </a:custGeom>
              <a:noFill/>
              <a:ln w="28575">
                <a:solidFill>
                  <a:srgbClr val="FF000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endParaRPr>
              </a:p>
            </p:txBody>
          </p:sp>
          <p:pic>
            <p:nvPicPr>
              <p:cNvPr id="22" name="Picture 10" descr="ソース画像を表示">
                <a:extLst>
                  <a:ext uri="{FF2B5EF4-FFF2-40B4-BE49-F238E27FC236}">
                    <a16:creationId xmlns:a16="http://schemas.microsoft.com/office/drawing/2014/main" id="{87B7931D-BE52-1032-18B7-209BDEB8CC7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129733" y="5258023"/>
                <a:ext cx="356835" cy="727836"/>
              </a:xfrm>
              <a:prstGeom prst="rect">
                <a:avLst/>
              </a:prstGeom>
              <a:noFill/>
              <a:extLst>
                <a:ext uri="{909E8E84-426E-40DD-AFC4-6F175D3DCCD1}">
                  <a14:hiddenFill xmlns:a14="http://schemas.microsoft.com/office/drawing/2010/main">
                    <a:solidFill>
                      <a:srgbClr val="FFFFFF"/>
                    </a:solidFill>
                  </a14:hiddenFill>
                </a:ext>
              </a:extLst>
            </p:spPr>
          </p:pic>
          <p:sp>
            <p:nvSpPr>
              <p:cNvPr id="23" name="フリーフォーム: 図形 22">
                <a:extLst>
                  <a:ext uri="{FF2B5EF4-FFF2-40B4-BE49-F238E27FC236}">
                    <a16:creationId xmlns:a16="http://schemas.microsoft.com/office/drawing/2014/main" id="{C34D1203-F663-19AC-E58E-675498308428}"/>
                  </a:ext>
                </a:extLst>
              </p:cNvPr>
              <p:cNvSpPr/>
              <p:nvPr/>
            </p:nvSpPr>
            <p:spPr>
              <a:xfrm>
                <a:off x="2164034" y="4851279"/>
                <a:ext cx="216268" cy="607811"/>
              </a:xfrm>
              <a:custGeom>
                <a:avLst/>
                <a:gdLst>
                  <a:gd name="connsiteX0" fmla="*/ 174869 w 174869"/>
                  <a:gd name="connsiteY0" fmla="*/ 613458 h 613458"/>
                  <a:gd name="connsiteX1" fmla="*/ 1249 w 174869"/>
                  <a:gd name="connsiteY1" fmla="*/ 462987 h 613458"/>
                  <a:gd name="connsiteX2" fmla="*/ 93847 w 174869"/>
                  <a:gd name="connsiteY2" fmla="*/ 324091 h 613458"/>
                  <a:gd name="connsiteX3" fmla="*/ 35973 w 174869"/>
                  <a:gd name="connsiteY3" fmla="*/ 185195 h 613458"/>
                  <a:gd name="connsiteX4" fmla="*/ 105421 w 174869"/>
                  <a:gd name="connsiteY4" fmla="*/ 81023 h 613458"/>
                  <a:gd name="connsiteX5" fmla="*/ 105421 w 174869"/>
                  <a:gd name="connsiteY5" fmla="*/ 0 h 613458"/>
                  <a:gd name="connsiteX0" fmla="*/ 174869 w 174869"/>
                  <a:gd name="connsiteY0" fmla="*/ 613458 h 613458"/>
                  <a:gd name="connsiteX1" fmla="*/ 1249 w 174869"/>
                  <a:gd name="connsiteY1" fmla="*/ 462987 h 613458"/>
                  <a:gd name="connsiteX2" fmla="*/ 93847 w 174869"/>
                  <a:gd name="connsiteY2" fmla="*/ 324091 h 613458"/>
                  <a:gd name="connsiteX3" fmla="*/ 35973 w 174869"/>
                  <a:gd name="connsiteY3" fmla="*/ 185195 h 613458"/>
                  <a:gd name="connsiteX4" fmla="*/ 105421 w 174869"/>
                  <a:gd name="connsiteY4" fmla="*/ 81023 h 613458"/>
                  <a:gd name="connsiteX5" fmla="*/ 2834 w 174869"/>
                  <a:gd name="connsiteY5" fmla="*/ 0 h 613458"/>
                  <a:gd name="connsiteX0" fmla="*/ 174869 w 174869"/>
                  <a:gd name="connsiteY0" fmla="*/ 638415 h 638415"/>
                  <a:gd name="connsiteX1" fmla="*/ 1249 w 174869"/>
                  <a:gd name="connsiteY1" fmla="*/ 487944 h 638415"/>
                  <a:gd name="connsiteX2" fmla="*/ 93847 w 174869"/>
                  <a:gd name="connsiteY2" fmla="*/ 349048 h 638415"/>
                  <a:gd name="connsiteX3" fmla="*/ 35973 w 174869"/>
                  <a:gd name="connsiteY3" fmla="*/ 210152 h 638415"/>
                  <a:gd name="connsiteX4" fmla="*/ 105421 w 174869"/>
                  <a:gd name="connsiteY4" fmla="*/ 105980 h 638415"/>
                  <a:gd name="connsiteX5" fmla="*/ 115680 w 174869"/>
                  <a:gd name="connsiteY5" fmla="*/ 0 h 63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869" h="638415">
                    <a:moveTo>
                      <a:pt x="174869" y="638415"/>
                    </a:moveTo>
                    <a:cubicBezTo>
                      <a:pt x="94811" y="587293"/>
                      <a:pt x="14753" y="536172"/>
                      <a:pt x="1249" y="487944"/>
                    </a:cubicBezTo>
                    <a:cubicBezTo>
                      <a:pt x="-12255" y="439716"/>
                      <a:pt x="88060" y="395347"/>
                      <a:pt x="93847" y="349048"/>
                    </a:cubicBezTo>
                    <a:cubicBezTo>
                      <a:pt x="99634" y="302749"/>
                      <a:pt x="34044" y="250663"/>
                      <a:pt x="35973" y="210152"/>
                    </a:cubicBezTo>
                    <a:cubicBezTo>
                      <a:pt x="37902" y="169641"/>
                      <a:pt x="93846" y="136846"/>
                      <a:pt x="105421" y="105980"/>
                    </a:cubicBezTo>
                    <a:cubicBezTo>
                      <a:pt x="116996" y="75114"/>
                      <a:pt x="121467" y="25078"/>
                      <a:pt x="115680" y="0"/>
                    </a:cubicBezTo>
                  </a:path>
                </a:pathLst>
              </a:custGeom>
              <a:noFill/>
              <a:ln w="38100">
                <a:solidFill>
                  <a:schemeClr val="accent3"/>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24" name="楕円 23">
                <a:extLst>
                  <a:ext uri="{FF2B5EF4-FFF2-40B4-BE49-F238E27FC236}">
                    <a16:creationId xmlns:a16="http://schemas.microsoft.com/office/drawing/2014/main" id="{C135A69E-5F00-ACC5-2E87-873733F9ABEC}"/>
                  </a:ext>
                </a:extLst>
              </p:cNvPr>
              <p:cNvSpPr/>
              <p:nvPr/>
            </p:nvSpPr>
            <p:spPr>
              <a:xfrm>
                <a:off x="3052082" y="5634694"/>
                <a:ext cx="346718" cy="504001"/>
              </a:xfrm>
              <a:prstGeom prst="ellipse">
                <a:avLst/>
              </a:prstGeom>
              <a:solidFill>
                <a:srgbClr val="FF00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rPr>
                  <a:t>熱</a:t>
                </a:r>
              </a:p>
            </p:txBody>
          </p:sp>
        </p:grpSp>
        <p:pic>
          <p:nvPicPr>
            <p:cNvPr id="14" name="Picture 10" descr="ソース画像を表示">
              <a:extLst>
                <a:ext uri="{FF2B5EF4-FFF2-40B4-BE49-F238E27FC236}">
                  <a16:creationId xmlns:a16="http://schemas.microsoft.com/office/drawing/2014/main" id="{6E1514B2-0C48-233B-0873-050624DA74B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72089" y="5484495"/>
              <a:ext cx="356835" cy="7278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ソース画像を表示">
              <a:extLst>
                <a:ext uri="{FF2B5EF4-FFF2-40B4-BE49-F238E27FC236}">
                  <a16:creationId xmlns:a16="http://schemas.microsoft.com/office/drawing/2014/main" id="{2590B2ED-F7DF-9842-42DC-736CDA619B7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404134" y="5572154"/>
              <a:ext cx="356835" cy="7278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グループ化 30">
            <a:extLst>
              <a:ext uri="{FF2B5EF4-FFF2-40B4-BE49-F238E27FC236}">
                <a16:creationId xmlns:a16="http://schemas.microsoft.com/office/drawing/2014/main" id="{67B0DFD0-F92A-B82B-7E62-BA23B9725769}"/>
              </a:ext>
            </a:extLst>
          </p:cNvPr>
          <p:cNvGrpSpPr/>
          <p:nvPr/>
        </p:nvGrpSpPr>
        <p:grpSpPr>
          <a:xfrm>
            <a:off x="7484031" y="5304881"/>
            <a:ext cx="3591217" cy="1208584"/>
            <a:chOff x="6186422" y="4647221"/>
            <a:chExt cx="5135898" cy="2007404"/>
          </a:xfrm>
        </p:grpSpPr>
        <p:pic>
          <p:nvPicPr>
            <p:cNvPr id="33" name="Picture 4" descr="ソース画像を表示">
              <a:extLst>
                <a:ext uri="{FF2B5EF4-FFF2-40B4-BE49-F238E27FC236}">
                  <a16:creationId xmlns:a16="http://schemas.microsoft.com/office/drawing/2014/main" id="{5A8C25B7-766D-F86B-920B-04FAF75BD82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5400000">
              <a:off x="7967533" y="3299839"/>
              <a:ext cx="1573675" cy="5135898"/>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グループ化 33">
              <a:extLst>
                <a:ext uri="{FF2B5EF4-FFF2-40B4-BE49-F238E27FC236}">
                  <a16:creationId xmlns:a16="http://schemas.microsoft.com/office/drawing/2014/main" id="{53AC5F90-8162-73FA-F278-7BCE5842D5E2}"/>
                </a:ext>
              </a:extLst>
            </p:cNvPr>
            <p:cNvGrpSpPr/>
            <p:nvPr/>
          </p:nvGrpSpPr>
          <p:grpSpPr>
            <a:xfrm>
              <a:off x="7978519" y="5689552"/>
              <a:ext cx="3103418" cy="492757"/>
              <a:chOff x="3925455" y="5606473"/>
              <a:chExt cx="3103418" cy="296306"/>
            </a:xfrm>
          </p:grpSpPr>
          <p:sp>
            <p:nvSpPr>
              <p:cNvPr id="43" name="フリーフォーム: 図形 42">
                <a:extLst>
                  <a:ext uri="{FF2B5EF4-FFF2-40B4-BE49-F238E27FC236}">
                    <a16:creationId xmlns:a16="http://schemas.microsoft.com/office/drawing/2014/main" id="{024E7F7C-2A5B-0BF4-6CB9-0D99BF119ED9}"/>
                  </a:ext>
                </a:extLst>
              </p:cNvPr>
              <p:cNvSpPr/>
              <p:nvPr/>
            </p:nvSpPr>
            <p:spPr>
              <a:xfrm>
                <a:off x="3925455" y="5689600"/>
                <a:ext cx="3103418" cy="213179"/>
              </a:xfrm>
              <a:custGeom>
                <a:avLst/>
                <a:gdLst>
                  <a:gd name="connsiteX0" fmla="*/ 0 w 3103418"/>
                  <a:gd name="connsiteY0" fmla="*/ 18473 h 213179"/>
                  <a:gd name="connsiteX1" fmla="*/ 101600 w 3103418"/>
                  <a:gd name="connsiteY1" fmla="*/ 9236 h 213179"/>
                  <a:gd name="connsiteX2" fmla="*/ 184727 w 3103418"/>
                  <a:gd name="connsiteY2" fmla="*/ 0 h 213179"/>
                  <a:gd name="connsiteX3" fmla="*/ 378690 w 3103418"/>
                  <a:gd name="connsiteY3" fmla="*/ 9236 h 213179"/>
                  <a:gd name="connsiteX4" fmla="*/ 554181 w 3103418"/>
                  <a:gd name="connsiteY4" fmla="*/ 27709 h 213179"/>
                  <a:gd name="connsiteX5" fmla="*/ 581890 w 3103418"/>
                  <a:gd name="connsiteY5" fmla="*/ 36945 h 213179"/>
                  <a:gd name="connsiteX6" fmla="*/ 683490 w 3103418"/>
                  <a:gd name="connsiteY6" fmla="*/ 55418 h 213179"/>
                  <a:gd name="connsiteX7" fmla="*/ 729672 w 3103418"/>
                  <a:gd name="connsiteY7" fmla="*/ 64655 h 213179"/>
                  <a:gd name="connsiteX8" fmla="*/ 757381 w 3103418"/>
                  <a:gd name="connsiteY8" fmla="*/ 73891 h 213179"/>
                  <a:gd name="connsiteX9" fmla="*/ 822036 w 3103418"/>
                  <a:gd name="connsiteY9" fmla="*/ 83127 h 213179"/>
                  <a:gd name="connsiteX10" fmla="*/ 932872 w 3103418"/>
                  <a:gd name="connsiteY10" fmla="*/ 101600 h 213179"/>
                  <a:gd name="connsiteX11" fmla="*/ 960581 w 3103418"/>
                  <a:gd name="connsiteY11" fmla="*/ 110836 h 213179"/>
                  <a:gd name="connsiteX12" fmla="*/ 1071418 w 3103418"/>
                  <a:gd name="connsiteY12" fmla="*/ 129309 h 213179"/>
                  <a:gd name="connsiteX13" fmla="*/ 1099127 w 3103418"/>
                  <a:gd name="connsiteY13" fmla="*/ 138545 h 213179"/>
                  <a:gd name="connsiteX14" fmla="*/ 1173018 w 3103418"/>
                  <a:gd name="connsiteY14" fmla="*/ 157018 h 213179"/>
                  <a:gd name="connsiteX15" fmla="*/ 1219200 w 3103418"/>
                  <a:gd name="connsiteY15" fmla="*/ 166255 h 213179"/>
                  <a:gd name="connsiteX16" fmla="*/ 1246909 w 3103418"/>
                  <a:gd name="connsiteY16" fmla="*/ 175491 h 213179"/>
                  <a:gd name="connsiteX17" fmla="*/ 1339272 w 3103418"/>
                  <a:gd name="connsiteY17" fmla="*/ 184727 h 213179"/>
                  <a:gd name="connsiteX18" fmla="*/ 2013527 w 3103418"/>
                  <a:gd name="connsiteY18" fmla="*/ 175491 h 213179"/>
                  <a:gd name="connsiteX19" fmla="*/ 2216727 w 3103418"/>
                  <a:gd name="connsiteY19" fmla="*/ 166255 h 213179"/>
                  <a:gd name="connsiteX20" fmla="*/ 2475345 w 3103418"/>
                  <a:gd name="connsiteY20" fmla="*/ 157018 h 213179"/>
                  <a:gd name="connsiteX21" fmla="*/ 2807854 w 3103418"/>
                  <a:gd name="connsiteY21" fmla="*/ 157018 h 213179"/>
                  <a:gd name="connsiteX22" fmla="*/ 2881745 w 3103418"/>
                  <a:gd name="connsiteY22" fmla="*/ 175491 h 213179"/>
                  <a:gd name="connsiteX23" fmla="*/ 2918690 w 3103418"/>
                  <a:gd name="connsiteY23" fmla="*/ 184727 h 213179"/>
                  <a:gd name="connsiteX24" fmla="*/ 2946400 w 3103418"/>
                  <a:gd name="connsiteY24" fmla="*/ 193964 h 213179"/>
                  <a:gd name="connsiteX25" fmla="*/ 3001818 w 3103418"/>
                  <a:gd name="connsiteY25" fmla="*/ 203200 h 213179"/>
                  <a:gd name="connsiteX26" fmla="*/ 3048000 w 3103418"/>
                  <a:gd name="connsiteY26" fmla="*/ 212436 h 213179"/>
                  <a:gd name="connsiteX27" fmla="*/ 3103418 w 3103418"/>
                  <a:gd name="connsiteY27" fmla="*/ 212436 h 21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03418" h="213179">
                    <a:moveTo>
                      <a:pt x="0" y="18473"/>
                    </a:moveTo>
                    <a:lnTo>
                      <a:pt x="101600" y="9236"/>
                    </a:lnTo>
                    <a:cubicBezTo>
                      <a:pt x="129341" y="6462"/>
                      <a:pt x="156847" y="0"/>
                      <a:pt x="184727" y="0"/>
                    </a:cubicBezTo>
                    <a:cubicBezTo>
                      <a:pt x="249455" y="0"/>
                      <a:pt x="314036" y="6157"/>
                      <a:pt x="378690" y="9236"/>
                    </a:cubicBezTo>
                    <a:lnTo>
                      <a:pt x="554181" y="27709"/>
                    </a:lnTo>
                    <a:cubicBezTo>
                      <a:pt x="563784" y="29310"/>
                      <a:pt x="572445" y="34584"/>
                      <a:pt x="581890" y="36945"/>
                    </a:cubicBezTo>
                    <a:cubicBezTo>
                      <a:pt x="612327" y="44554"/>
                      <a:pt x="653275" y="49924"/>
                      <a:pt x="683490" y="55418"/>
                    </a:cubicBezTo>
                    <a:cubicBezTo>
                      <a:pt x="698936" y="58226"/>
                      <a:pt x="714442" y="60847"/>
                      <a:pt x="729672" y="64655"/>
                    </a:cubicBezTo>
                    <a:cubicBezTo>
                      <a:pt x="739117" y="67016"/>
                      <a:pt x="747834" y="71982"/>
                      <a:pt x="757381" y="73891"/>
                    </a:cubicBezTo>
                    <a:cubicBezTo>
                      <a:pt x="778729" y="78160"/>
                      <a:pt x="800562" y="79548"/>
                      <a:pt x="822036" y="83127"/>
                    </a:cubicBezTo>
                    <a:cubicBezTo>
                      <a:pt x="984115" y="110140"/>
                      <a:pt x="721562" y="71414"/>
                      <a:pt x="932872" y="101600"/>
                    </a:cubicBezTo>
                    <a:cubicBezTo>
                      <a:pt x="942108" y="104679"/>
                      <a:pt x="951034" y="108927"/>
                      <a:pt x="960581" y="110836"/>
                    </a:cubicBezTo>
                    <a:cubicBezTo>
                      <a:pt x="1038774" y="126475"/>
                      <a:pt x="1005333" y="112788"/>
                      <a:pt x="1071418" y="129309"/>
                    </a:cubicBezTo>
                    <a:cubicBezTo>
                      <a:pt x="1080863" y="131670"/>
                      <a:pt x="1089734" y="135983"/>
                      <a:pt x="1099127" y="138545"/>
                    </a:cubicBezTo>
                    <a:cubicBezTo>
                      <a:pt x="1123621" y="145225"/>
                      <a:pt x="1148123" y="152039"/>
                      <a:pt x="1173018" y="157018"/>
                    </a:cubicBezTo>
                    <a:cubicBezTo>
                      <a:pt x="1188412" y="160097"/>
                      <a:pt x="1203970" y="162447"/>
                      <a:pt x="1219200" y="166255"/>
                    </a:cubicBezTo>
                    <a:cubicBezTo>
                      <a:pt x="1228645" y="168616"/>
                      <a:pt x="1237286" y="174011"/>
                      <a:pt x="1246909" y="175491"/>
                    </a:cubicBezTo>
                    <a:cubicBezTo>
                      <a:pt x="1277490" y="180196"/>
                      <a:pt x="1308484" y="181648"/>
                      <a:pt x="1339272" y="184727"/>
                    </a:cubicBezTo>
                    <a:lnTo>
                      <a:pt x="2013527" y="175491"/>
                    </a:lnTo>
                    <a:cubicBezTo>
                      <a:pt x="2081315" y="174064"/>
                      <a:pt x="2148978" y="168965"/>
                      <a:pt x="2216727" y="166255"/>
                    </a:cubicBezTo>
                    <a:lnTo>
                      <a:pt x="2475345" y="157018"/>
                    </a:lnTo>
                    <a:cubicBezTo>
                      <a:pt x="2615543" y="133653"/>
                      <a:pt x="2543518" y="141913"/>
                      <a:pt x="2807854" y="157018"/>
                    </a:cubicBezTo>
                    <a:cubicBezTo>
                      <a:pt x="2843059" y="159030"/>
                      <a:pt x="2851871" y="166956"/>
                      <a:pt x="2881745" y="175491"/>
                    </a:cubicBezTo>
                    <a:cubicBezTo>
                      <a:pt x="2893951" y="178978"/>
                      <a:pt x="2906484" y="181240"/>
                      <a:pt x="2918690" y="184727"/>
                    </a:cubicBezTo>
                    <a:cubicBezTo>
                      <a:pt x="2928052" y="187402"/>
                      <a:pt x="2936896" y="191852"/>
                      <a:pt x="2946400" y="193964"/>
                    </a:cubicBezTo>
                    <a:cubicBezTo>
                      <a:pt x="2964681" y="198027"/>
                      <a:pt x="2983393" y="199850"/>
                      <a:pt x="3001818" y="203200"/>
                    </a:cubicBezTo>
                    <a:cubicBezTo>
                      <a:pt x="3017264" y="206008"/>
                      <a:pt x="3032366" y="211015"/>
                      <a:pt x="3048000" y="212436"/>
                    </a:cubicBezTo>
                    <a:cubicBezTo>
                      <a:pt x="3066397" y="214108"/>
                      <a:pt x="3084945" y="212436"/>
                      <a:pt x="3103418" y="212436"/>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44" name="フリーフォーム: 図形 43">
                <a:extLst>
                  <a:ext uri="{FF2B5EF4-FFF2-40B4-BE49-F238E27FC236}">
                    <a16:creationId xmlns:a16="http://schemas.microsoft.com/office/drawing/2014/main" id="{A83C2FFC-0426-89B7-922F-FBCCDB282256}"/>
                  </a:ext>
                </a:extLst>
              </p:cNvPr>
              <p:cNvSpPr/>
              <p:nvPr/>
            </p:nvSpPr>
            <p:spPr>
              <a:xfrm>
                <a:off x="4100945" y="5606473"/>
                <a:ext cx="83128" cy="64654"/>
              </a:xfrm>
              <a:custGeom>
                <a:avLst/>
                <a:gdLst>
                  <a:gd name="connsiteX0" fmla="*/ 83128 w 83128"/>
                  <a:gd name="connsiteY0" fmla="*/ 64654 h 64654"/>
                  <a:gd name="connsiteX1" fmla="*/ 36946 w 83128"/>
                  <a:gd name="connsiteY1" fmla="*/ 36945 h 64654"/>
                  <a:gd name="connsiteX2" fmla="*/ 0 w 83128"/>
                  <a:gd name="connsiteY2" fmla="*/ 0 h 64654"/>
                </a:gdLst>
                <a:ahLst/>
                <a:cxnLst>
                  <a:cxn ang="0">
                    <a:pos x="connsiteX0" y="connsiteY0"/>
                  </a:cxn>
                  <a:cxn ang="0">
                    <a:pos x="connsiteX1" y="connsiteY1"/>
                  </a:cxn>
                  <a:cxn ang="0">
                    <a:pos x="connsiteX2" y="connsiteY2"/>
                  </a:cxn>
                </a:cxnLst>
                <a:rect l="l" t="t" r="r" b="b"/>
                <a:pathLst>
                  <a:path w="83128" h="64654">
                    <a:moveTo>
                      <a:pt x="83128" y="64654"/>
                    </a:moveTo>
                    <a:cubicBezTo>
                      <a:pt x="67734" y="55418"/>
                      <a:pt x="50576" y="48628"/>
                      <a:pt x="36946" y="36945"/>
                    </a:cubicBezTo>
                    <a:cubicBezTo>
                      <a:pt x="-25468" y="-16552"/>
                      <a:pt x="53285" y="26641"/>
                      <a:pt x="0"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45" name="フリーフォーム: 図形 44">
                <a:extLst>
                  <a:ext uri="{FF2B5EF4-FFF2-40B4-BE49-F238E27FC236}">
                    <a16:creationId xmlns:a16="http://schemas.microsoft.com/office/drawing/2014/main" id="{A5F9E8E7-0635-C79C-E8C2-11EBFACA7E58}"/>
                  </a:ext>
                </a:extLst>
              </p:cNvPr>
              <p:cNvSpPr/>
              <p:nvPr/>
            </p:nvSpPr>
            <p:spPr>
              <a:xfrm>
                <a:off x="4627418" y="5680364"/>
                <a:ext cx="147782" cy="110836"/>
              </a:xfrm>
              <a:custGeom>
                <a:avLst/>
                <a:gdLst>
                  <a:gd name="connsiteX0" fmla="*/ 147782 w 147782"/>
                  <a:gd name="connsiteY0" fmla="*/ 110836 h 110836"/>
                  <a:gd name="connsiteX1" fmla="*/ 73891 w 147782"/>
                  <a:gd name="connsiteY1" fmla="*/ 64654 h 110836"/>
                  <a:gd name="connsiteX2" fmla="*/ 46182 w 147782"/>
                  <a:gd name="connsiteY2" fmla="*/ 36945 h 110836"/>
                  <a:gd name="connsiteX3" fmla="*/ 0 w 147782"/>
                  <a:gd name="connsiteY3" fmla="*/ 0 h 110836"/>
                </a:gdLst>
                <a:ahLst/>
                <a:cxnLst>
                  <a:cxn ang="0">
                    <a:pos x="connsiteX0" y="connsiteY0"/>
                  </a:cxn>
                  <a:cxn ang="0">
                    <a:pos x="connsiteX1" y="connsiteY1"/>
                  </a:cxn>
                  <a:cxn ang="0">
                    <a:pos x="connsiteX2" y="connsiteY2"/>
                  </a:cxn>
                  <a:cxn ang="0">
                    <a:pos x="connsiteX3" y="connsiteY3"/>
                  </a:cxn>
                </a:cxnLst>
                <a:rect l="l" t="t" r="r" b="b"/>
                <a:pathLst>
                  <a:path w="147782" h="110836">
                    <a:moveTo>
                      <a:pt x="147782" y="110836"/>
                    </a:moveTo>
                    <a:cubicBezTo>
                      <a:pt x="141340" y="106971"/>
                      <a:pt x="86078" y="74810"/>
                      <a:pt x="73891" y="64654"/>
                    </a:cubicBezTo>
                    <a:cubicBezTo>
                      <a:pt x="63856" y="56292"/>
                      <a:pt x="56217" y="45307"/>
                      <a:pt x="46182" y="36945"/>
                    </a:cubicBezTo>
                    <a:cubicBezTo>
                      <a:pt x="-23738" y="-21322"/>
                      <a:pt x="53752" y="53749"/>
                      <a:pt x="0"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46" name="フリーフォーム: 図形 45">
                <a:extLst>
                  <a:ext uri="{FF2B5EF4-FFF2-40B4-BE49-F238E27FC236}">
                    <a16:creationId xmlns:a16="http://schemas.microsoft.com/office/drawing/2014/main" id="{4BCBC420-F3F3-E86A-F3B0-31D583F564D6}"/>
                  </a:ext>
                </a:extLst>
              </p:cNvPr>
              <p:cNvSpPr/>
              <p:nvPr/>
            </p:nvSpPr>
            <p:spPr>
              <a:xfrm>
                <a:off x="5098473" y="5745018"/>
                <a:ext cx="147782" cy="110837"/>
              </a:xfrm>
              <a:custGeom>
                <a:avLst/>
                <a:gdLst>
                  <a:gd name="connsiteX0" fmla="*/ 147782 w 147782"/>
                  <a:gd name="connsiteY0" fmla="*/ 110837 h 110837"/>
                  <a:gd name="connsiteX1" fmla="*/ 101600 w 147782"/>
                  <a:gd name="connsiteY1" fmla="*/ 101600 h 110837"/>
                  <a:gd name="connsiteX2" fmla="*/ 55418 w 147782"/>
                  <a:gd name="connsiteY2" fmla="*/ 55418 h 110837"/>
                  <a:gd name="connsiteX3" fmla="*/ 27709 w 147782"/>
                  <a:gd name="connsiteY3" fmla="*/ 36946 h 110837"/>
                  <a:gd name="connsiteX4" fmla="*/ 0 w 147782"/>
                  <a:gd name="connsiteY4" fmla="*/ 0 h 11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82" h="110837">
                    <a:moveTo>
                      <a:pt x="147782" y="110837"/>
                    </a:moveTo>
                    <a:cubicBezTo>
                      <a:pt x="132388" y="107758"/>
                      <a:pt x="116299" y="107112"/>
                      <a:pt x="101600" y="101600"/>
                    </a:cubicBezTo>
                    <a:cubicBezTo>
                      <a:pt x="62191" y="86821"/>
                      <a:pt x="82512" y="82511"/>
                      <a:pt x="55418" y="55418"/>
                    </a:cubicBezTo>
                    <a:cubicBezTo>
                      <a:pt x="47569" y="47569"/>
                      <a:pt x="36945" y="43103"/>
                      <a:pt x="27709" y="36946"/>
                    </a:cubicBezTo>
                    <a:cubicBezTo>
                      <a:pt x="6821" y="5614"/>
                      <a:pt x="17085" y="17087"/>
                      <a:pt x="0"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47" name="フリーフォーム: 図形 46">
                <a:extLst>
                  <a:ext uri="{FF2B5EF4-FFF2-40B4-BE49-F238E27FC236}">
                    <a16:creationId xmlns:a16="http://schemas.microsoft.com/office/drawing/2014/main" id="{E2116917-7252-D39D-2894-64680D9CB4B9}"/>
                  </a:ext>
                </a:extLst>
              </p:cNvPr>
              <p:cNvSpPr/>
              <p:nvPr/>
            </p:nvSpPr>
            <p:spPr>
              <a:xfrm>
                <a:off x="5643418" y="5772727"/>
                <a:ext cx="92364" cy="110837"/>
              </a:xfrm>
              <a:custGeom>
                <a:avLst/>
                <a:gdLst>
                  <a:gd name="connsiteX0" fmla="*/ 92364 w 92364"/>
                  <a:gd name="connsiteY0" fmla="*/ 110837 h 110837"/>
                  <a:gd name="connsiteX1" fmla="*/ 46182 w 92364"/>
                  <a:gd name="connsiteY1" fmla="*/ 73891 h 110837"/>
                  <a:gd name="connsiteX2" fmla="*/ 18473 w 92364"/>
                  <a:gd name="connsiteY2" fmla="*/ 55418 h 110837"/>
                  <a:gd name="connsiteX3" fmla="*/ 0 w 92364"/>
                  <a:gd name="connsiteY3" fmla="*/ 0 h 110837"/>
                </a:gdLst>
                <a:ahLst/>
                <a:cxnLst>
                  <a:cxn ang="0">
                    <a:pos x="connsiteX0" y="connsiteY0"/>
                  </a:cxn>
                  <a:cxn ang="0">
                    <a:pos x="connsiteX1" y="connsiteY1"/>
                  </a:cxn>
                  <a:cxn ang="0">
                    <a:pos x="connsiteX2" y="connsiteY2"/>
                  </a:cxn>
                  <a:cxn ang="0">
                    <a:pos x="connsiteX3" y="connsiteY3"/>
                  </a:cxn>
                </a:cxnLst>
                <a:rect l="l" t="t" r="r" b="b"/>
                <a:pathLst>
                  <a:path w="92364" h="110837">
                    <a:moveTo>
                      <a:pt x="92364" y="110837"/>
                    </a:moveTo>
                    <a:cubicBezTo>
                      <a:pt x="76970" y="98522"/>
                      <a:pt x="61953" y="85720"/>
                      <a:pt x="46182" y="73891"/>
                    </a:cubicBezTo>
                    <a:cubicBezTo>
                      <a:pt x="37301" y="67230"/>
                      <a:pt x="24356" y="64831"/>
                      <a:pt x="18473" y="55418"/>
                    </a:cubicBezTo>
                    <a:cubicBezTo>
                      <a:pt x="8153" y="38906"/>
                      <a:pt x="0" y="0"/>
                      <a:pt x="0"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grpSp>
        <p:sp>
          <p:nvSpPr>
            <p:cNvPr id="35" name="フリーフォーム: 図形 34">
              <a:extLst>
                <a:ext uri="{FF2B5EF4-FFF2-40B4-BE49-F238E27FC236}">
                  <a16:creationId xmlns:a16="http://schemas.microsoft.com/office/drawing/2014/main" id="{4FF5333C-0D9C-37D1-6124-7767FD04B28F}"/>
                </a:ext>
              </a:extLst>
            </p:cNvPr>
            <p:cNvSpPr/>
            <p:nvPr/>
          </p:nvSpPr>
          <p:spPr>
            <a:xfrm>
              <a:off x="10014606" y="4854402"/>
              <a:ext cx="432311" cy="789884"/>
            </a:xfrm>
            <a:custGeom>
              <a:avLst/>
              <a:gdLst>
                <a:gd name="connsiteX0" fmla="*/ 7439 w 432311"/>
                <a:gd name="connsiteY0" fmla="*/ 720436 h 720436"/>
                <a:gd name="connsiteX1" fmla="*/ 25911 w 432311"/>
                <a:gd name="connsiteY1" fmla="*/ 554182 h 720436"/>
                <a:gd name="connsiteX2" fmla="*/ 219875 w 432311"/>
                <a:gd name="connsiteY2" fmla="*/ 471054 h 720436"/>
                <a:gd name="connsiteX3" fmla="*/ 210639 w 432311"/>
                <a:gd name="connsiteY3" fmla="*/ 203200 h 720436"/>
                <a:gd name="connsiteX4" fmla="*/ 376893 w 432311"/>
                <a:gd name="connsiteY4" fmla="*/ 83127 h 720436"/>
                <a:gd name="connsiteX5" fmla="*/ 432311 w 432311"/>
                <a:gd name="connsiteY5" fmla="*/ 0 h 720436"/>
                <a:gd name="connsiteX6" fmla="*/ 432311 w 432311"/>
                <a:gd name="connsiteY6" fmla="*/ 0 h 720436"/>
                <a:gd name="connsiteX0" fmla="*/ 7439 w 432311"/>
                <a:gd name="connsiteY0" fmla="*/ 789884 h 789884"/>
                <a:gd name="connsiteX1" fmla="*/ 25911 w 432311"/>
                <a:gd name="connsiteY1" fmla="*/ 623630 h 789884"/>
                <a:gd name="connsiteX2" fmla="*/ 219875 w 432311"/>
                <a:gd name="connsiteY2" fmla="*/ 540502 h 789884"/>
                <a:gd name="connsiteX3" fmla="*/ 210639 w 432311"/>
                <a:gd name="connsiteY3" fmla="*/ 272648 h 789884"/>
                <a:gd name="connsiteX4" fmla="*/ 376893 w 432311"/>
                <a:gd name="connsiteY4" fmla="*/ 152575 h 789884"/>
                <a:gd name="connsiteX5" fmla="*/ 432311 w 432311"/>
                <a:gd name="connsiteY5" fmla="*/ 69448 h 789884"/>
                <a:gd name="connsiteX6" fmla="*/ 304990 w 432311"/>
                <a:gd name="connsiteY6" fmla="*/ 0 h 789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11" h="789884">
                  <a:moveTo>
                    <a:pt x="7439" y="789884"/>
                  </a:moveTo>
                  <a:cubicBezTo>
                    <a:pt x="-1028" y="727539"/>
                    <a:pt x="-9495" y="665194"/>
                    <a:pt x="25911" y="623630"/>
                  </a:cubicBezTo>
                  <a:cubicBezTo>
                    <a:pt x="61317" y="582066"/>
                    <a:pt x="189087" y="598999"/>
                    <a:pt x="219875" y="540502"/>
                  </a:cubicBezTo>
                  <a:cubicBezTo>
                    <a:pt x="250663" y="482005"/>
                    <a:pt x="184469" y="337302"/>
                    <a:pt x="210639" y="272648"/>
                  </a:cubicBezTo>
                  <a:cubicBezTo>
                    <a:pt x="236809" y="207994"/>
                    <a:pt x="339948" y="186442"/>
                    <a:pt x="376893" y="152575"/>
                  </a:cubicBezTo>
                  <a:cubicBezTo>
                    <a:pt x="413838" y="118708"/>
                    <a:pt x="432311" y="69448"/>
                    <a:pt x="432311" y="69448"/>
                  </a:cubicBezTo>
                  <a:lnTo>
                    <a:pt x="304990" y="0"/>
                  </a:lnTo>
                </a:path>
              </a:pathLst>
            </a:custGeom>
            <a:noFill/>
            <a:ln w="76200">
              <a:solidFill>
                <a:srgbClr val="FF000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36" name="フリーフォーム: 図形 35">
              <a:extLst>
                <a:ext uri="{FF2B5EF4-FFF2-40B4-BE49-F238E27FC236}">
                  <a16:creationId xmlns:a16="http://schemas.microsoft.com/office/drawing/2014/main" id="{FE71EBC9-0954-7409-142A-56523F82E346}"/>
                </a:ext>
              </a:extLst>
            </p:cNvPr>
            <p:cNvSpPr/>
            <p:nvPr/>
          </p:nvSpPr>
          <p:spPr>
            <a:xfrm>
              <a:off x="9682963" y="4781161"/>
              <a:ext cx="197300" cy="853533"/>
            </a:xfrm>
            <a:custGeom>
              <a:avLst/>
              <a:gdLst>
                <a:gd name="connsiteX0" fmla="*/ 174869 w 174869"/>
                <a:gd name="connsiteY0" fmla="*/ 613458 h 613458"/>
                <a:gd name="connsiteX1" fmla="*/ 1249 w 174869"/>
                <a:gd name="connsiteY1" fmla="*/ 462987 h 613458"/>
                <a:gd name="connsiteX2" fmla="*/ 93847 w 174869"/>
                <a:gd name="connsiteY2" fmla="*/ 324091 h 613458"/>
                <a:gd name="connsiteX3" fmla="*/ 35973 w 174869"/>
                <a:gd name="connsiteY3" fmla="*/ 185195 h 613458"/>
                <a:gd name="connsiteX4" fmla="*/ 105421 w 174869"/>
                <a:gd name="connsiteY4" fmla="*/ 81023 h 613458"/>
                <a:gd name="connsiteX5" fmla="*/ 105421 w 174869"/>
                <a:gd name="connsiteY5" fmla="*/ 0 h 613458"/>
                <a:gd name="connsiteX0" fmla="*/ 174869 w 174869"/>
                <a:gd name="connsiteY0" fmla="*/ 613458 h 613458"/>
                <a:gd name="connsiteX1" fmla="*/ 1249 w 174869"/>
                <a:gd name="connsiteY1" fmla="*/ 462987 h 613458"/>
                <a:gd name="connsiteX2" fmla="*/ 93847 w 174869"/>
                <a:gd name="connsiteY2" fmla="*/ 324091 h 613458"/>
                <a:gd name="connsiteX3" fmla="*/ 35973 w 174869"/>
                <a:gd name="connsiteY3" fmla="*/ 185195 h 613458"/>
                <a:gd name="connsiteX4" fmla="*/ 105421 w 174869"/>
                <a:gd name="connsiteY4" fmla="*/ 81023 h 613458"/>
                <a:gd name="connsiteX5" fmla="*/ 2834 w 174869"/>
                <a:gd name="connsiteY5" fmla="*/ 0 h 61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869" h="613458">
                  <a:moveTo>
                    <a:pt x="174869" y="613458"/>
                  </a:moveTo>
                  <a:cubicBezTo>
                    <a:pt x="94811" y="562336"/>
                    <a:pt x="14753" y="511215"/>
                    <a:pt x="1249" y="462987"/>
                  </a:cubicBezTo>
                  <a:cubicBezTo>
                    <a:pt x="-12255" y="414759"/>
                    <a:pt x="88060" y="370390"/>
                    <a:pt x="93847" y="324091"/>
                  </a:cubicBezTo>
                  <a:cubicBezTo>
                    <a:pt x="99634" y="277792"/>
                    <a:pt x="34044" y="225706"/>
                    <a:pt x="35973" y="185195"/>
                  </a:cubicBezTo>
                  <a:cubicBezTo>
                    <a:pt x="37902" y="144684"/>
                    <a:pt x="93846" y="111889"/>
                    <a:pt x="105421" y="81023"/>
                  </a:cubicBezTo>
                  <a:cubicBezTo>
                    <a:pt x="116996" y="50157"/>
                    <a:pt x="8621" y="25078"/>
                    <a:pt x="2834" y="0"/>
                  </a:cubicBezTo>
                </a:path>
              </a:pathLst>
            </a:custGeom>
            <a:noFill/>
            <a:ln w="76200">
              <a:solidFill>
                <a:srgbClr val="FF000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endParaRPr>
            </a:p>
          </p:txBody>
        </p:sp>
        <p:pic>
          <p:nvPicPr>
            <p:cNvPr id="37" name="Picture 10" descr="ソース画像を表示">
              <a:extLst>
                <a:ext uri="{FF2B5EF4-FFF2-40B4-BE49-F238E27FC236}">
                  <a16:creationId xmlns:a16="http://schemas.microsoft.com/office/drawing/2014/main" id="{C6F81B3A-5ED4-DFFE-20D7-00823A10351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27906" y="5504211"/>
              <a:ext cx="908831" cy="908831"/>
            </a:xfrm>
            <a:prstGeom prst="rect">
              <a:avLst/>
            </a:prstGeom>
            <a:noFill/>
            <a:extLst>
              <a:ext uri="{909E8E84-426E-40DD-AFC4-6F175D3DCCD1}">
                <a14:hiddenFill xmlns:a14="http://schemas.microsoft.com/office/drawing/2010/main">
                  <a:solidFill>
                    <a:srgbClr val="FFFFFF"/>
                  </a:solidFill>
                </a14:hiddenFill>
              </a:ext>
            </a:extLst>
          </p:spPr>
        </p:pic>
        <p:sp>
          <p:nvSpPr>
            <p:cNvPr id="38" name="フリーフォーム: 図形 37">
              <a:extLst>
                <a:ext uri="{FF2B5EF4-FFF2-40B4-BE49-F238E27FC236}">
                  <a16:creationId xmlns:a16="http://schemas.microsoft.com/office/drawing/2014/main" id="{6CCA99B9-CC5D-291C-A9CE-A5A7181F5950}"/>
                </a:ext>
              </a:extLst>
            </p:cNvPr>
            <p:cNvSpPr/>
            <p:nvPr/>
          </p:nvSpPr>
          <p:spPr>
            <a:xfrm>
              <a:off x="7873443" y="4732737"/>
              <a:ext cx="432311" cy="789884"/>
            </a:xfrm>
            <a:custGeom>
              <a:avLst/>
              <a:gdLst>
                <a:gd name="connsiteX0" fmla="*/ 7439 w 432311"/>
                <a:gd name="connsiteY0" fmla="*/ 720436 h 720436"/>
                <a:gd name="connsiteX1" fmla="*/ 25911 w 432311"/>
                <a:gd name="connsiteY1" fmla="*/ 554182 h 720436"/>
                <a:gd name="connsiteX2" fmla="*/ 219875 w 432311"/>
                <a:gd name="connsiteY2" fmla="*/ 471054 h 720436"/>
                <a:gd name="connsiteX3" fmla="*/ 210639 w 432311"/>
                <a:gd name="connsiteY3" fmla="*/ 203200 h 720436"/>
                <a:gd name="connsiteX4" fmla="*/ 376893 w 432311"/>
                <a:gd name="connsiteY4" fmla="*/ 83127 h 720436"/>
                <a:gd name="connsiteX5" fmla="*/ 432311 w 432311"/>
                <a:gd name="connsiteY5" fmla="*/ 0 h 720436"/>
                <a:gd name="connsiteX6" fmla="*/ 432311 w 432311"/>
                <a:gd name="connsiteY6" fmla="*/ 0 h 720436"/>
                <a:gd name="connsiteX0" fmla="*/ 7439 w 432311"/>
                <a:gd name="connsiteY0" fmla="*/ 789884 h 789884"/>
                <a:gd name="connsiteX1" fmla="*/ 25911 w 432311"/>
                <a:gd name="connsiteY1" fmla="*/ 623630 h 789884"/>
                <a:gd name="connsiteX2" fmla="*/ 219875 w 432311"/>
                <a:gd name="connsiteY2" fmla="*/ 540502 h 789884"/>
                <a:gd name="connsiteX3" fmla="*/ 210639 w 432311"/>
                <a:gd name="connsiteY3" fmla="*/ 272648 h 789884"/>
                <a:gd name="connsiteX4" fmla="*/ 376893 w 432311"/>
                <a:gd name="connsiteY4" fmla="*/ 152575 h 789884"/>
                <a:gd name="connsiteX5" fmla="*/ 432311 w 432311"/>
                <a:gd name="connsiteY5" fmla="*/ 69448 h 789884"/>
                <a:gd name="connsiteX6" fmla="*/ 304990 w 432311"/>
                <a:gd name="connsiteY6" fmla="*/ 0 h 789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11" h="789884">
                  <a:moveTo>
                    <a:pt x="7439" y="789884"/>
                  </a:moveTo>
                  <a:cubicBezTo>
                    <a:pt x="-1028" y="727539"/>
                    <a:pt x="-9495" y="665194"/>
                    <a:pt x="25911" y="623630"/>
                  </a:cubicBezTo>
                  <a:cubicBezTo>
                    <a:pt x="61317" y="582066"/>
                    <a:pt x="189087" y="598999"/>
                    <a:pt x="219875" y="540502"/>
                  </a:cubicBezTo>
                  <a:cubicBezTo>
                    <a:pt x="250663" y="482005"/>
                    <a:pt x="184469" y="337302"/>
                    <a:pt x="210639" y="272648"/>
                  </a:cubicBezTo>
                  <a:cubicBezTo>
                    <a:pt x="236809" y="207994"/>
                    <a:pt x="339948" y="186442"/>
                    <a:pt x="376893" y="152575"/>
                  </a:cubicBezTo>
                  <a:cubicBezTo>
                    <a:pt x="413838" y="118708"/>
                    <a:pt x="432311" y="69448"/>
                    <a:pt x="432311" y="69448"/>
                  </a:cubicBezTo>
                  <a:lnTo>
                    <a:pt x="304990" y="0"/>
                  </a:lnTo>
                </a:path>
              </a:pathLst>
            </a:custGeom>
            <a:noFill/>
            <a:ln w="76200">
              <a:solidFill>
                <a:schemeClr val="accent3"/>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39" name="フリーフォーム: 図形 38">
              <a:extLst>
                <a:ext uri="{FF2B5EF4-FFF2-40B4-BE49-F238E27FC236}">
                  <a16:creationId xmlns:a16="http://schemas.microsoft.com/office/drawing/2014/main" id="{C1A5C70A-64FE-590F-1A4C-1F7AAB8C45A9}"/>
                </a:ext>
              </a:extLst>
            </p:cNvPr>
            <p:cNvSpPr/>
            <p:nvPr/>
          </p:nvSpPr>
          <p:spPr>
            <a:xfrm>
              <a:off x="7305930" y="4647221"/>
              <a:ext cx="197300" cy="853533"/>
            </a:xfrm>
            <a:custGeom>
              <a:avLst/>
              <a:gdLst>
                <a:gd name="connsiteX0" fmla="*/ 174869 w 174869"/>
                <a:gd name="connsiteY0" fmla="*/ 613458 h 613458"/>
                <a:gd name="connsiteX1" fmla="*/ 1249 w 174869"/>
                <a:gd name="connsiteY1" fmla="*/ 462987 h 613458"/>
                <a:gd name="connsiteX2" fmla="*/ 93847 w 174869"/>
                <a:gd name="connsiteY2" fmla="*/ 324091 h 613458"/>
                <a:gd name="connsiteX3" fmla="*/ 35973 w 174869"/>
                <a:gd name="connsiteY3" fmla="*/ 185195 h 613458"/>
                <a:gd name="connsiteX4" fmla="*/ 105421 w 174869"/>
                <a:gd name="connsiteY4" fmla="*/ 81023 h 613458"/>
                <a:gd name="connsiteX5" fmla="*/ 105421 w 174869"/>
                <a:gd name="connsiteY5" fmla="*/ 0 h 613458"/>
                <a:gd name="connsiteX0" fmla="*/ 174869 w 174869"/>
                <a:gd name="connsiteY0" fmla="*/ 613458 h 613458"/>
                <a:gd name="connsiteX1" fmla="*/ 1249 w 174869"/>
                <a:gd name="connsiteY1" fmla="*/ 462987 h 613458"/>
                <a:gd name="connsiteX2" fmla="*/ 93847 w 174869"/>
                <a:gd name="connsiteY2" fmla="*/ 324091 h 613458"/>
                <a:gd name="connsiteX3" fmla="*/ 35973 w 174869"/>
                <a:gd name="connsiteY3" fmla="*/ 185195 h 613458"/>
                <a:gd name="connsiteX4" fmla="*/ 105421 w 174869"/>
                <a:gd name="connsiteY4" fmla="*/ 81023 h 613458"/>
                <a:gd name="connsiteX5" fmla="*/ 2834 w 174869"/>
                <a:gd name="connsiteY5" fmla="*/ 0 h 61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869" h="613458">
                  <a:moveTo>
                    <a:pt x="174869" y="613458"/>
                  </a:moveTo>
                  <a:cubicBezTo>
                    <a:pt x="94811" y="562336"/>
                    <a:pt x="14753" y="511215"/>
                    <a:pt x="1249" y="462987"/>
                  </a:cubicBezTo>
                  <a:cubicBezTo>
                    <a:pt x="-12255" y="414759"/>
                    <a:pt x="88060" y="370390"/>
                    <a:pt x="93847" y="324091"/>
                  </a:cubicBezTo>
                  <a:cubicBezTo>
                    <a:pt x="99634" y="277792"/>
                    <a:pt x="34044" y="225706"/>
                    <a:pt x="35973" y="185195"/>
                  </a:cubicBezTo>
                  <a:cubicBezTo>
                    <a:pt x="37902" y="144684"/>
                    <a:pt x="93846" y="111889"/>
                    <a:pt x="105421" y="81023"/>
                  </a:cubicBezTo>
                  <a:cubicBezTo>
                    <a:pt x="116996" y="50157"/>
                    <a:pt x="8621" y="25078"/>
                    <a:pt x="2834" y="0"/>
                  </a:cubicBezTo>
                </a:path>
              </a:pathLst>
            </a:custGeom>
            <a:noFill/>
            <a:ln w="76200">
              <a:solidFill>
                <a:schemeClr val="accent3"/>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endParaRPr>
            </a:p>
          </p:txBody>
        </p:sp>
        <p:pic>
          <p:nvPicPr>
            <p:cNvPr id="40" name="Picture 10" descr="ソース画像を表示">
              <a:extLst>
                <a:ext uri="{FF2B5EF4-FFF2-40B4-BE49-F238E27FC236}">
                  <a16:creationId xmlns:a16="http://schemas.microsoft.com/office/drawing/2014/main" id="{897A865C-1F32-200F-1F7B-327051872AC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031190" y="5505156"/>
              <a:ext cx="908831" cy="90883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ソース画像を表示">
              <a:extLst>
                <a:ext uri="{FF2B5EF4-FFF2-40B4-BE49-F238E27FC236}">
                  <a16:creationId xmlns:a16="http://schemas.microsoft.com/office/drawing/2014/main" id="{816464DD-F2B2-EE48-5762-FD99703D675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809784" y="5584044"/>
              <a:ext cx="908831" cy="908831"/>
            </a:xfrm>
            <a:prstGeom prst="rect">
              <a:avLst/>
            </a:prstGeom>
            <a:noFill/>
            <a:extLst>
              <a:ext uri="{909E8E84-426E-40DD-AFC4-6F175D3DCCD1}">
                <a14:hiddenFill xmlns:a14="http://schemas.microsoft.com/office/drawing/2010/main">
                  <a:solidFill>
                    <a:srgbClr val="FFFFFF"/>
                  </a:solidFill>
                </a14:hiddenFill>
              </a:ext>
            </a:extLst>
          </p:spPr>
        </p:pic>
        <p:sp>
          <p:nvSpPr>
            <p:cNvPr id="42" name="フリーフォーム: 図形 41">
              <a:extLst>
                <a:ext uri="{FF2B5EF4-FFF2-40B4-BE49-F238E27FC236}">
                  <a16:creationId xmlns:a16="http://schemas.microsoft.com/office/drawing/2014/main" id="{F8F0F937-0842-E681-5ABA-34858050D012}"/>
                </a:ext>
              </a:extLst>
            </p:cNvPr>
            <p:cNvSpPr/>
            <p:nvPr/>
          </p:nvSpPr>
          <p:spPr>
            <a:xfrm>
              <a:off x="8406732" y="4781161"/>
              <a:ext cx="432311" cy="789884"/>
            </a:xfrm>
            <a:custGeom>
              <a:avLst/>
              <a:gdLst>
                <a:gd name="connsiteX0" fmla="*/ 7439 w 432311"/>
                <a:gd name="connsiteY0" fmla="*/ 720436 h 720436"/>
                <a:gd name="connsiteX1" fmla="*/ 25911 w 432311"/>
                <a:gd name="connsiteY1" fmla="*/ 554182 h 720436"/>
                <a:gd name="connsiteX2" fmla="*/ 219875 w 432311"/>
                <a:gd name="connsiteY2" fmla="*/ 471054 h 720436"/>
                <a:gd name="connsiteX3" fmla="*/ 210639 w 432311"/>
                <a:gd name="connsiteY3" fmla="*/ 203200 h 720436"/>
                <a:gd name="connsiteX4" fmla="*/ 376893 w 432311"/>
                <a:gd name="connsiteY4" fmla="*/ 83127 h 720436"/>
                <a:gd name="connsiteX5" fmla="*/ 432311 w 432311"/>
                <a:gd name="connsiteY5" fmla="*/ 0 h 720436"/>
                <a:gd name="connsiteX6" fmla="*/ 432311 w 432311"/>
                <a:gd name="connsiteY6" fmla="*/ 0 h 720436"/>
                <a:gd name="connsiteX0" fmla="*/ 7439 w 432311"/>
                <a:gd name="connsiteY0" fmla="*/ 789884 h 789884"/>
                <a:gd name="connsiteX1" fmla="*/ 25911 w 432311"/>
                <a:gd name="connsiteY1" fmla="*/ 623630 h 789884"/>
                <a:gd name="connsiteX2" fmla="*/ 219875 w 432311"/>
                <a:gd name="connsiteY2" fmla="*/ 540502 h 789884"/>
                <a:gd name="connsiteX3" fmla="*/ 210639 w 432311"/>
                <a:gd name="connsiteY3" fmla="*/ 272648 h 789884"/>
                <a:gd name="connsiteX4" fmla="*/ 376893 w 432311"/>
                <a:gd name="connsiteY4" fmla="*/ 152575 h 789884"/>
                <a:gd name="connsiteX5" fmla="*/ 432311 w 432311"/>
                <a:gd name="connsiteY5" fmla="*/ 69448 h 789884"/>
                <a:gd name="connsiteX6" fmla="*/ 304990 w 432311"/>
                <a:gd name="connsiteY6" fmla="*/ 0 h 789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11" h="789884">
                  <a:moveTo>
                    <a:pt x="7439" y="789884"/>
                  </a:moveTo>
                  <a:cubicBezTo>
                    <a:pt x="-1028" y="727539"/>
                    <a:pt x="-9495" y="665194"/>
                    <a:pt x="25911" y="623630"/>
                  </a:cubicBezTo>
                  <a:cubicBezTo>
                    <a:pt x="61317" y="582066"/>
                    <a:pt x="189087" y="598999"/>
                    <a:pt x="219875" y="540502"/>
                  </a:cubicBezTo>
                  <a:cubicBezTo>
                    <a:pt x="250663" y="482005"/>
                    <a:pt x="184469" y="337302"/>
                    <a:pt x="210639" y="272648"/>
                  </a:cubicBezTo>
                  <a:cubicBezTo>
                    <a:pt x="236809" y="207994"/>
                    <a:pt x="339948" y="186442"/>
                    <a:pt x="376893" y="152575"/>
                  </a:cubicBezTo>
                  <a:cubicBezTo>
                    <a:pt x="413838" y="118708"/>
                    <a:pt x="432311" y="69448"/>
                    <a:pt x="432311" y="69448"/>
                  </a:cubicBezTo>
                  <a:lnTo>
                    <a:pt x="304990" y="0"/>
                  </a:lnTo>
                </a:path>
              </a:pathLst>
            </a:custGeom>
            <a:noFill/>
            <a:ln w="76200">
              <a:solidFill>
                <a:schemeClr val="accent3"/>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endParaRPr>
            </a:p>
          </p:txBody>
        </p:sp>
      </p:grpSp>
      <p:sp>
        <p:nvSpPr>
          <p:cNvPr id="48" name="楕円 47">
            <a:extLst>
              <a:ext uri="{FF2B5EF4-FFF2-40B4-BE49-F238E27FC236}">
                <a16:creationId xmlns:a16="http://schemas.microsoft.com/office/drawing/2014/main" id="{52648404-3FED-B45C-9A15-21F2A7F4044F}"/>
              </a:ext>
            </a:extLst>
          </p:cNvPr>
          <p:cNvSpPr/>
          <p:nvPr/>
        </p:nvSpPr>
        <p:spPr>
          <a:xfrm>
            <a:off x="10714282" y="5488312"/>
            <a:ext cx="385762" cy="394350"/>
          </a:xfrm>
          <a:prstGeom prst="ellipse">
            <a:avLst/>
          </a:prstGeom>
          <a:solidFill>
            <a:srgbClr val="FF00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rPr>
              <a:t>熱</a:t>
            </a:r>
          </a:p>
        </p:txBody>
      </p:sp>
      <p:sp>
        <p:nvSpPr>
          <p:cNvPr id="49" name="楕円 48">
            <a:extLst>
              <a:ext uri="{FF2B5EF4-FFF2-40B4-BE49-F238E27FC236}">
                <a16:creationId xmlns:a16="http://schemas.microsoft.com/office/drawing/2014/main" id="{731C52A5-D785-3EDE-F13C-A1591BD62734}"/>
              </a:ext>
            </a:extLst>
          </p:cNvPr>
          <p:cNvSpPr/>
          <p:nvPr/>
        </p:nvSpPr>
        <p:spPr>
          <a:xfrm>
            <a:off x="7520424" y="5323104"/>
            <a:ext cx="376285" cy="362383"/>
          </a:xfrm>
          <a:prstGeom prst="ellipse">
            <a:avLst/>
          </a:prstGeom>
          <a:solidFill>
            <a:srgbClr val="FF00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rPr>
              <a:t>熱</a:t>
            </a:r>
          </a:p>
        </p:txBody>
      </p:sp>
      <p:sp>
        <p:nvSpPr>
          <p:cNvPr id="50" name="テキスト ボックス 49">
            <a:extLst>
              <a:ext uri="{FF2B5EF4-FFF2-40B4-BE49-F238E27FC236}">
                <a16:creationId xmlns:a16="http://schemas.microsoft.com/office/drawing/2014/main" id="{D775D02B-749E-BA00-FBAE-7ECC5B061456}"/>
              </a:ext>
            </a:extLst>
          </p:cNvPr>
          <p:cNvSpPr txBox="1"/>
          <p:nvPr/>
        </p:nvSpPr>
        <p:spPr>
          <a:xfrm>
            <a:off x="2174163" y="5212612"/>
            <a:ext cx="1439285" cy="5909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F0"/>
                </a:solidFill>
                <a:effectLst/>
                <a:uLnTx/>
                <a:uFillTx/>
                <a:latin typeface="BIZ UDGothic" panose="020B0400000000000000" pitchFamily="49" charset="-128"/>
                <a:ea typeface="BIZ UDGothic" panose="020B0400000000000000" pitchFamily="49" charset="-128"/>
              </a:rPr>
              <a:t>汗による</a:t>
            </a:r>
            <a:endParaRPr kumimoji="1" lang="en-GB" altLang="ja-JP" sz="1800" b="0" i="0" u="none" strike="noStrike" kern="1200" cap="none" spc="0" normalizeH="0" baseline="0" noProof="0" dirty="0">
              <a:ln>
                <a:noFill/>
              </a:ln>
              <a:solidFill>
                <a:srgbClr val="00B0F0"/>
              </a:solidFill>
              <a:effectLst/>
              <a:uLnTx/>
              <a:uFillTx/>
              <a:latin typeface="BIZ UDGothic" panose="020B0400000000000000" pitchFamily="49" charset="-128"/>
              <a:ea typeface="BIZ UDGothic" panose="020B0400000000000000" pitchFamily="49" charset="-128"/>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F0"/>
                </a:solidFill>
                <a:effectLst/>
                <a:uLnTx/>
                <a:uFillTx/>
                <a:latin typeface="BIZ UDGothic" panose="020B0400000000000000" pitchFamily="49" charset="-128"/>
                <a:ea typeface="BIZ UDGothic" panose="020B0400000000000000" pitchFamily="49" charset="-128"/>
              </a:rPr>
              <a:t>気化熱</a:t>
            </a:r>
            <a:endParaRPr kumimoji="1" lang="en-GB" sz="1800" b="0" i="0" u="none" strike="noStrike" kern="1200" cap="none" spc="0" normalizeH="0" baseline="0" noProof="0" dirty="0">
              <a:ln>
                <a:noFill/>
              </a:ln>
              <a:solidFill>
                <a:srgbClr val="00B0F0"/>
              </a:solidFill>
              <a:effectLst/>
              <a:uLnTx/>
              <a:uFillTx/>
              <a:latin typeface="BIZ UDGothic" panose="020B0400000000000000" pitchFamily="49" charset="-128"/>
              <a:ea typeface="BIZ UDGothic" panose="020B0400000000000000" pitchFamily="49" charset="-128"/>
            </a:endParaRPr>
          </a:p>
        </p:txBody>
      </p:sp>
      <p:sp>
        <p:nvSpPr>
          <p:cNvPr id="51" name="テキスト ボックス 50">
            <a:extLst>
              <a:ext uri="{FF2B5EF4-FFF2-40B4-BE49-F238E27FC236}">
                <a16:creationId xmlns:a16="http://schemas.microsoft.com/office/drawing/2014/main" id="{0083AC28-163B-07DC-C7FF-E75674EC1954}"/>
              </a:ext>
            </a:extLst>
          </p:cNvPr>
          <p:cNvSpPr txBox="1"/>
          <p:nvPr/>
        </p:nvSpPr>
        <p:spPr>
          <a:xfrm>
            <a:off x="3772008" y="5339667"/>
            <a:ext cx="1379595" cy="5909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4B00"/>
                </a:solidFill>
                <a:effectLst/>
                <a:uLnTx/>
                <a:uFillTx/>
                <a:latin typeface="BIZ UDGothic" panose="020B0400000000000000" pitchFamily="49" charset="-128"/>
                <a:ea typeface="BIZ UDGothic" panose="020B0400000000000000" pitchFamily="49" charset="-128"/>
              </a:rPr>
              <a:t>皮膚からの</a:t>
            </a:r>
            <a:endParaRPr kumimoji="1" lang="en-GB" altLang="ja-JP" sz="1800" b="0" i="0" u="none" strike="noStrike" kern="1200" cap="none" spc="0" normalizeH="0" baseline="0" noProof="0" dirty="0">
              <a:ln>
                <a:noFill/>
              </a:ln>
              <a:solidFill>
                <a:srgbClr val="FF4B00"/>
              </a:solidFill>
              <a:effectLst/>
              <a:uLnTx/>
              <a:uFillTx/>
              <a:latin typeface="BIZ UDGothic" panose="020B0400000000000000" pitchFamily="49" charset="-128"/>
              <a:ea typeface="BIZ UDGothic" panose="020B0400000000000000" pitchFamily="49" charset="-128"/>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4B00"/>
                </a:solidFill>
                <a:effectLst/>
                <a:uLnTx/>
                <a:uFillTx/>
                <a:latin typeface="BIZ UDGothic" panose="020B0400000000000000" pitchFamily="49" charset="-128"/>
                <a:ea typeface="BIZ UDGothic" panose="020B0400000000000000" pitchFamily="49" charset="-128"/>
              </a:rPr>
              <a:t>放熱</a:t>
            </a:r>
            <a:endParaRPr kumimoji="1" lang="en-GB" sz="1800" b="0" i="0" u="none" strike="noStrike" kern="1200" cap="none" spc="0" normalizeH="0" baseline="0" noProof="0" dirty="0">
              <a:ln>
                <a:noFill/>
              </a:ln>
              <a:solidFill>
                <a:srgbClr val="FF4B00"/>
              </a:solidFill>
              <a:effectLst/>
              <a:uLnTx/>
              <a:uFillTx/>
              <a:latin typeface="BIZ UDGothic" panose="020B0400000000000000" pitchFamily="49" charset="-128"/>
              <a:ea typeface="BIZ UDGothic" panose="020B0400000000000000" pitchFamily="49" charset="-128"/>
            </a:endParaRPr>
          </a:p>
        </p:txBody>
      </p:sp>
      <p:sp>
        <p:nvSpPr>
          <p:cNvPr id="52" name="矢印: ストライプ 51">
            <a:extLst>
              <a:ext uri="{FF2B5EF4-FFF2-40B4-BE49-F238E27FC236}">
                <a16:creationId xmlns:a16="http://schemas.microsoft.com/office/drawing/2014/main" id="{ED097112-559E-CB6B-FE8B-D74175B332D0}"/>
              </a:ext>
            </a:extLst>
          </p:cNvPr>
          <p:cNvSpPr/>
          <p:nvPr/>
        </p:nvSpPr>
        <p:spPr>
          <a:xfrm>
            <a:off x="5151603" y="3232859"/>
            <a:ext cx="1875853" cy="1057892"/>
          </a:xfrm>
          <a:prstGeom prst="stripedRightArrow">
            <a:avLst/>
          </a:prstGeom>
          <a:solidFill>
            <a:schemeClr val="bg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Gothic" panose="020B0400000000000000" pitchFamily="49" charset="-128"/>
                <a:ea typeface="BIZ UDGothic" panose="020B0400000000000000" pitchFamily="49" charset="-128"/>
              </a:rPr>
              <a:t>２週間</a:t>
            </a:r>
            <a:endParaRPr lang="en-GB" sz="2800" dirty="0">
              <a:solidFill>
                <a:schemeClr val="tx1"/>
              </a:solidFill>
              <a:latin typeface="BIZ UDGothic" panose="020B0400000000000000" pitchFamily="49" charset="-128"/>
              <a:ea typeface="BIZ UDGothic" panose="020B0400000000000000" pitchFamily="49" charset="-128"/>
            </a:endParaRPr>
          </a:p>
        </p:txBody>
      </p:sp>
      <p:sp>
        <p:nvSpPr>
          <p:cNvPr id="54" name="テキスト ボックス 53">
            <a:extLst>
              <a:ext uri="{FF2B5EF4-FFF2-40B4-BE49-F238E27FC236}">
                <a16:creationId xmlns:a16="http://schemas.microsoft.com/office/drawing/2014/main" id="{561FA529-9640-EC2C-E907-04AD765A7B0E}"/>
              </a:ext>
            </a:extLst>
          </p:cNvPr>
          <p:cNvSpPr txBox="1"/>
          <p:nvPr/>
        </p:nvSpPr>
        <p:spPr>
          <a:xfrm>
            <a:off x="4300438" y="2735827"/>
            <a:ext cx="3286324" cy="400110"/>
          </a:xfrm>
          <a:prstGeom prst="rect">
            <a:avLst/>
          </a:prstGeom>
          <a:noFill/>
        </p:spPr>
        <p:txBody>
          <a:bodyPr wrap="square" rtlCol="0">
            <a:spAutoFit/>
          </a:bodyPr>
          <a:lstStyle/>
          <a:p>
            <a:pPr algn="ctr"/>
            <a:r>
              <a:rPr lang="ja-JP" altLang="en-US" sz="2000" b="1" dirty="0">
                <a:latin typeface="BIZ UDGothic" panose="020B0400000000000000" pitchFamily="49" charset="-128"/>
                <a:ea typeface="BIZ UDGothic" panose="020B0400000000000000" pitchFamily="49" charset="-128"/>
              </a:rPr>
              <a:t>＜暑熱順化のイメージ＞</a:t>
            </a:r>
            <a:endParaRPr lang="en-GB" sz="2000" b="1" dirty="0">
              <a:latin typeface="BIZ UDGothic" panose="020B0400000000000000" pitchFamily="49" charset="-128"/>
              <a:ea typeface="BIZ UDGothic" panose="020B0400000000000000" pitchFamily="49" charset="-128"/>
            </a:endParaRPr>
          </a:p>
        </p:txBody>
      </p:sp>
      <p:sp>
        <p:nvSpPr>
          <p:cNvPr id="17" name="スライド番号プレースホルダー 7">
            <a:extLst>
              <a:ext uri="{FF2B5EF4-FFF2-40B4-BE49-F238E27FC236}">
                <a16:creationId xmlns:a16="http://schemas.microsoft.com/office/drawing/2014/main" id="{6295EE16-7109-04DB-EB63-F241A8AF3122}"/>
              </a:ext>
            </a:extLst>
          </p:cNvPr>
          <p:cNvSpPr>
            <a:spLocks noGrp="1"/>
          </p:cNvSpPr>
          <p:nvPr>
            <p:ph type="sldNum" sz="quarter" idx="12"/>
          </p:nvPr>
        </p:nvSpPr>
        <p:spPr>
          <a:xfrm>
            <a:off x="48768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15</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4043936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529C5-C33F-A96A-C9A9-FF517D76302D}"/>
              </a:ext>
            </a:extLst>
          </p:cNvPr>
          <p:cNvSpPr>
            <a:spLocks noGrp="1"/>
          </p:cNvSpPr>
          <p:nvPr>
            <p:ph type="title"/>
          </p:nvPr>
        </p:nvSpPr>
        <p:spPr>
          <a:xfrm>
            <a:off x="0" y="982"/>
            <a:ext cx="12192000" cy="1080000"/>
          </a:xfrm>
          <a:solidFill>
            <a:schemeClr val="bg1">
              <a:lumMod val="95000"/>
            </a:schemeClr>
          </a:solidFill>
          <a:ln>
            <a:noFill/>
          </a:ln>
        </p:spPr>
        <p:txBody>
          <a:bodyPr>
            <a:noAutofit/>
          </a:bodyPr>
          <a:lstStyle/>
          <a:p>
            <a:pPr algn="ctr"/>
            <a:r>
              <a:rPr lang="ja-JP" altLang="en-US" sz="5400" b="1" dirty="0">
                <a:latin typeface="BIZ UDGothic" panose="020B0400000000000000" pitchFamily="49" charset="-128"/>
                <a:ea typeface="BIZ UDGothic" panose="020B0400000000000000" pitchFamily="49" charset="-128"/>
              </a:rPr>
              <a:t>体を暑さに慣らすためには？</a:t>
            </a:r>
            <a:endParaRPr kumimoji="1" lang="ja-JP" altLang="en-US" sz="5400" b="1" dirty="0">
              <a:latin typeface="BIZ UDGothic" panose="020B0400000000000000" pitchFamily="49" charset="-128"/>
              <a:ea typeface="BIZ UDGothic" panose="020B0400000000000000" pitchFamily="49" charset="-128"/>
            </a:endParaRPr>
          </a:p>
        </p:txBody>
      </p:sp>
      <p:sp>
        <p:nvSpPr>
          <p:cNvPr id="13" name="テキスト ボックス 12">
            <a:extLst>
              <a:ext uri="{FF2B5EF4-FFF2-40B4-BE49-F238E27FC236}">
                <a16:creationId xmlns:a16="http://schemas.microsoft.com/office/drawing/2014/main" id="{BAE08E63-98C3-BFF5-D03B-F8EBA4E517BE}"/>
              </a:ext>
            </a:extLst>
          </p:cNvPr>
          <p:cNvSpPr txBox="1"/>
          <p:nvPr/>
        </p:nvSpPr>
        <p:spPr>
          <a:xfrm>
            <a:off x="799765" y="4020086"/>
            <a:ext cx="10515600" cy="2046714"/>
          </a:xfrm>
          <a:prstGeom prst="rect">
            <a:avLst/>
          </a:prstGeom>
          <a:solidFill>
            <a:schemeClr val="accent5">
              <a:lumMod val="20000"/>
              <a:lumOff val="80000"/>
            </a:schemeClr>
          </a:solidFill>
          <a:ln>
            <a:noFill/>
          </a:ln>
        </p:spPr>
        <p:txBody>
          <a:bodyPr wrap="square" rtlCol="0">
            <a:sp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lang="ja-JP" altLang="en-US" sz="2800" dirty="0">
                <a:solidFill>
                  <a:prstClr val="black"/>
                </a:solidFill>
                <a:latin typeface="BIZ UDGothic" panose="020B0400000000000000" pitchFamily="49" charset="-128"/>
                <a:ea typeface="BIZ UDGothic" panose="020B0400000000000000" pitchFamily="49" charset="-128"/>
              </a:rPr>
              <a:t>ただし</a:t>
            </a:r>
            <a:endParaRPr lang="en-US" altLang="ja-JP" sz="2800" dirty="0">
              <a:solidFill>
                <a:prstClr val="black"/>
              </a:solidFill>
              <a:latin typeface="BIZ UDGothic" panose="020B0400000000000000" pitchFamily="49" charset="-128"/>
              <a:ea typeface="BIZ UDGothic" panose="020B0400000000000000" pitchFamily="49" charset="-128"/>
            </a:endParaRPr>
          </a:p>
          <a:p>
            <a:pPr marL="457200" marR="0" lvl="0" indent="-45720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ja-JP" altLang="en-US" sz="2800" b="1" dirty="0">
                <a:solidFill>
                  <a:prstClr val="black"/>
                </a:solidFill>
                <a:latin typeface="BIZ UDGothic" panose="020B0400000000000000" pitchFamily="49" charset="-128"/>
                <a:ea typeface="BIZ UDGothic" panose="020B0400000000000000" pitchFamily="49" charset="-128"/>
              </a:rPr>
              <a:t>暑熱順化には数日～２週間かかります。</a:t>
            </a:r>
            <a:endParaRPr lang="en-GB" altLang="ja-JP" sz="2800" b="1" dirty="0">
              <a:solidFill>
                <a:prstClr val="black"/>
              </a:solidFill>
              <a:latin typeface="BIZ UDGothic" panose="020B0400000000000000" pitchFamily="49" charset="-128"/>
              <a:ea typeface="BIZ UDGothic" panose="020B0400000000000000" pitchFamily="49" charset="-128"/>
            </a:endParaRPr>
          </a:p>
          <a:p>
            <a:pPr marL="457200" marR="0" lvl="0" indent="-45720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ja-JP" altLang="en-US" sz="2800" b="1" dirty="0">
                <a:solidFill>
                  <a:prstClr val="black"/>
                </a:solidFill>
                <a:latin typeface="BIZ UDGothic" panose="020B0400000000000000" pitchFamily="49" charset="-128"/>
                <a:ea typeface="BIZ UDGothic" panose="020B0400000000000000" pitchFamily="49" charset="-128"/>
              </a:rPr>
              <a:t>暑熱順化をしても熱中症になることがあります。</a:t>
            </a:r>
            <a:endParaRPr lang="en-GB" altLang="ja-JP" sz="2800" b="1" dirty="0">
              <a:solidFill>
                <a:prstClr val="black"/>
              </a:solidFill>
              <a:latin typeface="BIZ UDGothic" panose="020B0400000000000000" pitchFamily="49" charset="-128"/>
              <a:ea typeface="BIZ UDGothic" panose="020B0400000000000000" pitchFamily="49" charset="-128"/>
            </a:endParaRPr>
          </a:p>
          <a:p>
            <a:pPr marL="457200" marR="0" lvl="0" indent="-45720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2800" b="1"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暑熱順化しても、ＷＢＧＴ２８℃以上の対処は同じです。</a:t>
            </a:r>
            <a:endParaRPr kumimoji="1" lang="en-GB" altLang="ja-JP" sz="2800" b="1"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15" name="テキスト ボックス 14">
            <a:extLst>
              <a:ext uri="{FF2B5EF4-FFF2-40B4-BE49-F238E27FC236}">
                <a16:creationId xmlns:a16="http://schemas.microsoft.com/office/drawing/2014/main" id="{1DCEC972-8E1D-53BA-60F2-D85D993B1152}"/>
              </a:ext>
            </a:extLst>
          </p:cNvPr>
          <p:cNvSpPr txBox="1"/>
          <p:nvPr/>
        </p:nvSpPr>
        <p:spPr>
          <a:xfrm>
            <a:off x="838800" y="1440000"/>
            <a:ext cx="7514009" cy="1946174"/>
          </a:xfrm>
          <a:prstGeom prst="rect">
            <a:avLst/>
          </a:prstGeom>
          <a:noFill/>
        </p:spPr>
        <p:txBody>
          <a:bodyPr wrap="square" rtlCol="0">
            <a:spAutoFit/>
          </a:bodyPr>
          <a:lstStyle/>
          <a:p>
            <a:pPr>
              <a:lnSpc>
                <a:spcPct val="150000"/>
              </a:lnSpc>
            </a:pPr>
            <a:r>
              <a:rPr lang="ja-JP" altLang="en-US" sz="2800" u="sng" dirty="0">
                <a:latin typeface="BIZ UDGothic" panose="020B0400000000000000" pitchFamily="49" charset="-128"/>
                <a:ea typeface="BIZ UDGothic" panose="020B0400000000000000" pitchFamily="49" charset="-128"/>
              </a:rPr>
              <a:t>暑くなる２週間ほど前から</a:t>
            </a:r>
            <a:endParaRPr lang="en-GB" altLang="ja-JP" sz="2800" u="sng" dirty="0">
              <a:latin typeface="BIZ UDGothic" panose="020B0400000000000000" pitchFamily="49" charset="-128"/>
              <a:ea typeface="BIZ UDGothic" panose="020B0400000000000000" pitchFamily="49" charset="-128"/>
            </a:endParaRPr>
          </a:p>
          <a:p>
            <a:pPr>
              <a:lnSpc>
                <a:spcPct val="150000"/>
              </a:lnSpc>
            </a:pPr>
            <a:r>
              <a:rPr lang="ja-JP" altLang="en-US" sz="2800" dirty="0">
                <a:latin typeface="BIZ UDGothic" panose="020B0400000000000000" pitchFamily="49" charset="-128"/>
                <a:ea typeface="BIZ UDGothic" panose="020B0400000000000000" pitchFamily="49" charset="-128"/>
              </a:rPr>
              <a:t>運動や入浴などで汗をかくことで、</a:t>
            </a:r>
            <a:endParaRPr lang="en-GB" altLang="ja-JP" sz="2800" dirty="0">
              <a:latin typeface="BIZ UDGothic" panose="020B0400000000000000" pitchFamily="49" charset="-128"/>
              <a:ea typeface="BIZ UDGothic" panose="020B0400000000000000" pitchFamily="49" charset="-128"/>
            </a:endParaRPr>
          </a:p>
          <a:p>
            <a:pPr>
              <a:lnSpc>
                <a:spcPct val="150000"/>
              </a:lnSpc>
            </a:pPr>
            <a:r>
              <a:rPr lang="ja-JP" altLang="en-US" sz="2800" u="sng" dirty="0">
                <a:latin typeface="BIZ UDGothic" panose="020B0400000000000000" pitchFamily="49" charset="-128"/>
                <a:ea typeface="BIZ UDGothic" panose="020B0400000000000000" pitchFamily="49" charset="-128"/>
              </a:rPr>
              <a:t>ある程度の</a:t>
            </a:r>
            <a:r>
              <a:rPr lang="ja-JP" altLang="en-US" sz="2800" dirty="0">
                <a:latin typeface="BIZ UDGothic" panose="020B0400000000000000" pitchFamily="49" charset="-128"/>
                <a:ea typeface="BIZ UDGothic" panose="020B0400000000000000" pitchFamily="49" charset="-128"/>
              </a:rPr>
              <a:t>暑熱順化が可能です。</a:t>
            </a:r>
            <a:endParaRPr lang="en-GB" sz="2800" dirty="0">
              <a:latin typeface="BIZ UDGothic" panose="020B0400000000000000" pitchFamily="49" charset="-128"/>
              <a:ea typeface="BIZ UDGothic" panose="020B0400000000000000" pitchFamily="49" charset="-128"/>
            </a:endParaRPr>
          </a:p>
        </p:txBody>
      </p:sp>
      <p:pic>
        <p:nvPicPr>
          <p:cNvPr id="2052" name="Picture 4" descr="静かに銭湯に入る人のイラスト（黙浴・男性）">
            <a:extLst>
              <a:ext uri="{FF2B5EF4-FFF2-40B4-BE49-F238E27FC236}">
                <a16:creationId xmlns:a16="http://schemas.microsoft.com/office/drawing/2014/main" id="{52CA4716-4D0E-DE00-E294-42818F3752D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83333" y="2073722"/>
            <a:ext cx="1560937" cy="16387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アキレス腱ストレッチのイラスト（おばあさん）">
            <a:extLst>
              <a:ext uri="{FF2B5EF4-FFF2-40B4-BE49-F238E27FC236}">
                <a16:creationId xmlns:a16="http://schemas.microsoft.com/office/drawing/2014/main" id="{447FF531-B117-4E97-EDF6-B7347E8196F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74793" y="1887247"/>
            <a:ext cx="1643374" cy="181588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痩せようと運動をする人のイラスト（男性）">
            <a:extLst>
              <a:ext uri="{FF2B5EF4-FFF2-40B4-BE49-F238E27FC236}">
                <a16:creationId xmlns:a16="http://schemas.microsoft.com/office/drawing/2014/main" id="{7D4CC7EC-E4CE-CE0E-1291-11DBAC271A1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74705" y="1937938"/>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7">
            <a:extLst>
              <a:ext uri="{FF2B5EF4-FFF2-40B4-BE49-F238E27FC236}">
                <a16:creationId xmlns:a16="http://schemas.microsoft.com/office/drawing/2014/main" id="{AD700692-12D9-09B5-AA48-3842CA402961}"/>
              </a:ext>
            </a:extLst>
          </p:cNvPr>
          <p:cNvSpPr>
            <a:spLocks noGrp="1"/>
          </p:cNvSpPr>
          <p:nvPr>
            <p:ph type="sldNum" sz="quarter" idx="12"/>
          </p:nvPr>
        </p:nvSpPr>
        <p:spPr>
          <a:xfrm>
            <a:off x="48768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16</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2421546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CBA034-C411-270C-D8EF-D3518B5EFA7E}"/>
              </a:ext>
            </a:extLst>
          </p:cNvPr>
          <p:cNvSpPr>
            <a:spLocks noGrp="1"/>
          </p:cNvSpPr>
          <p:nvPr>
            <p:ph type="title"/>
          </p:nvPr>
        </p:nvSpPr>
        <p:spPr>
          <a:xfrm>
            <a:off x="0" y="2636"/>
            <a:ext cx="12192000" cy="1080000"/>
          </a:xfrm>
          <a:solidFill>
            <a:schemeClr val="bg1">
              <a:lumMod val="95000"/>
            </a:schemeClr>
          </a:solidFill>
        </p:spPr>
        <p:txBody>
          <a:bodyPr>
            <a:normAutofit/>
          </a:bodyPr>
          <a:lstStyle/>
          <a:p>
            <a:pPr algn="ctr"/>
            <a:r>
              <a:rPr kumimoji="1" lang="ja-JP" altLang="en-US" sz="5400" dirty="0">
                <a:latin typeface="BIZ UDGothic" panose="020B0400000000000000" pitchFamily="49" charset="-128"/>
                <a:ea typeface="BIZ UDGothic" panose="020B0400000000000000" pitchFamily="49" charset="-128"/>
              </a:rPr>
              <a:t>２．稽古</a:t>
            </a:r>
            <a:r>
              <a:rPr lang="ja-JP" altLang="en-US" sz="5400" dirty="0">
                <a:latin typeface="BIZ UDGothic" panose="020B0400000000000000" pitchFamily="49" charset="-128"/>
                <a:ea typeface="BIZ UDGothic" panose="020B0400000000000000" pitchFamily="49" charset="-128"/>
              </a:rPr>
              <a:t>中の対応</a:t>
            </a:r>
            <a:endParaRPr kumimoji="1" lang="ja-JP" altLang="en-US" sz="5400" dirty="0">
              <a:latin typeface="BIZ UDGothic" panose="020B0400000000000000" pitchFamily="49" charset="-128"/>
              <a:ea typeface="BIZ UDGothic" panose="020B0400000000000000" pitchFamily="49" charset="-128"/>
            </a:endParaRPr>
          </a:p>
        </p:txBody>
      </p:sp>
      <p:sp>
        <p:nvSpPr>
          <p:cNvPr id="3" name="コンテンツ プレースホルダー 2">
            <a:extLst>
              <a:ext uri="{FF2B5EF4-FFF2-40B4-BE49-F238E27FC236}">
                <a16:creationId xmlns:a16="http://schemas.microsoft.com/office/drawing/2014/main" id="{64FCD3D9-19B7-0B23-FACE-A89C33A34891}"/>
              </a:ext>
            </a:extLst>
          </p:cNvPr>
          <p:cNvSpPr>
            <a:spLocks noGrp="1"/>
          </p:cNvSpPr>
          <p:nvPr>
            <p:ph idx="1"/>
          </p:nvPr>
        </p:nvSpPr>
        <p:spPr>
          <a:xfrm>
            <a:off x="550442" y="1445125"/>
            <a:ext cx="10515600" cy="583200"/>
          </a:xfrm>
        </p:spPr>
        <p:txBody>
          <a:bodyPr anchor="ctr">
            <a:normAutofit/>
          </a:bodyPr>
          <a:lstStyle/>
          <a:p>
            <a:pPr marL="0" indent="0">
              <a:lnSpc>
                <a:spcPct val="100000"/>
              </a:lnSpc>
              <a:spcBef>
                <a:spcPts val="600"/>
              </a:spcBef>
              <a:buNone/>
            </a:pPr>
            <a:r>
              <a:rPr lang="ja-JP" altLang="en-US" sz="3200" spc="-150" dirty="0">
                <a:latin typeface="BIZ UDGothic" panose="020B0400000000000000" pitchFamily="49" charset="-128"/>
                <a:ea typeface="BIZ UDGothic" panose="020B0400000000000000" pitchFamily="49" charset="-128"/>
              </a:rPr>
              <a:t>①　剣道</a:t>
            </a:r>
            <a:r>
              <a:rPr kumimoji="1" lang="ja-JP" altLang="en-US" sz="3200" spc="-150" dirty="0">
                <a:latin typeface="BIZ UDGothic" panose="020B0400000000000000" pitchFamily="49" charset="-128"/>
                <a:ea typeface="BIZ UDGothic" panose="020B0400000000000000" pitchFamily="49" charset="-128"/>
              </a:rPr>
              <a:t>具を付けていると熱がこもりやすくなる</a:t>
            </a:r>
            <a:endParaRPr kumimoji="1" lang="en-GB" altLang="ja-JP" sz="3200" spc="-150" dirty="0">
              <a:latin typeface="BIZ UDGothic" panose="020B0400000000000000" pitchFamily="49" charset="-128"/>
              <a:ea typeface="BIZ UDGothic" panose="020B0400000000000000" pitchFamily="49" charset="-128"/>
            </a:endParaRPr>
          </a:p>
        </p:txBody>
      </p:sp>
      <p:sp>
        <p:nvSpPr>
          <p:cNvPr id="4" name="四角形: 角を丸くする 3">
            <a:extLst>
              <a:ext uri="{FF2B5EF4-FFF2-40B4-BE49-F238E27FC236}">
                <a16:creationId xmlns:a16="http://schemas.microsoft.com/office/drawing/2014/main" id="{B27BD93F-1C97-D182-F71B-7D3F1296C9EA}"/>
              </a:ext>
            </a:extLst>
          </p:cNvPr>
          <p:cNvSpPr/>
          <p:nvPr/>
        </p:nvSpPr>
        <p:spPr>
          <a:xfrm>
            <a:off x="1232380" y="2199882"/>
            <a:ext cx="8535720" cy="592183"/>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Gothic" panose="020B0400000000000000" pitchFamily="49" charset="-128"/>
                <a:ea typeface="BIZ UDGothic" panose="020B0400000000000000" pitchFamily="49" charset="-128"/>
              </a:rPr>
              <a:t>こまめに剣道具を外しましょう。</a:t>
            </a:r>
            <a:endParaRPr lang="en-GB" sz="2800" dirty="0">
              <a:solidFill>
                <a:schemeClr val="tx1"/>
              </a:solidFill>
              <a:latin typeface="BIZ UDGothic" panose="020B0400000000000000" pitchFamily="49" charset="-128"/>
              <a:ea typeface="BIZ UDGothic" panose="020B0400000000000000" pitchFamily="49" charset="-128"/>
            </a:endParaRPr>
          </a:p>
        </p:txBody>
      </p:sp>
      <p:sp>
        <p:nvSpPr>
          <p:cNvPr id="6" name="四角形: 角を丸くする 5">
            <a:extLst>
              <a:ext uri="{FF2B5EF4-FFF2-40B4-BE49-F238E27FC236}">
                <a16:creationId xmlns:a16="http://schemas.microsoft.com/office/drawing/2014/main" id="{01103158-AFB9-5853-8192-98F774C9A8D5}"/>
              </a:ext>
            </a:extLst>
          </p:cNvPr>
          <p:cNvSpPr/>
          <p:nvPr/>
        </p:nvSpPr>
        <p:spPr>
          <a:xfrm>
            <a:off x="1232380" y="3718379"/>
            <a:ext cx="8535720" cy="935308"/>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Gothic" panose="020B0400000000000000" pitchFamily="49" charset="-128"/>
                <a:ea typeface="BIZ UDGothic" panose="020B0400000000000000" pitchFamily="49" charset="-128"/>
              </a:rPr>
              <a:t>こまめに休憩を入れましょう。</a:t>
            </a:r>
            <a:endParaRPr lang="en-GB" altLang="ja-JP" sz="2800" dirty="0">
              <a:solidFill>
                <a:schemeClr val="tx1"/>
              </a:solidFill>
              <a:latin typeface="BIZ UDGothic" panose="020B0400000000000000" pitchFamily="49" charset="-128"/>
              <a:ea typeface="BIZ UDGothic" panose="020B0400000000000000" pitchFamily="49" charset="-128"/>
            </a:endParaRPr>
          </a:p>
          <a:p>
            <a:pPr algn="ctr"/>
            <a:r>
              <a:rPr lang="ja-JP" altLang="en-US" sz="2400" dirty="0">
                <a:solidFill>
                  <a:schemeClr val="tx1"/>
                </a:solidFill>
                <a:latin typeface="BIZ UDGothic" panose="020B0400000000000000" pitchFamily="49" charset="-128"/>
                <a:ea typeface="BIZ UDGothic" panose="020B0400000000000000" pitchFamily="49" charset="-128"/>
              </a:rPr>
              <a:t>例：</a:t>
            </a:r>
            <a:r>
              <a:rPr lang="ja-JP" altLang="en-US" sz="2400">
                <a:solidFill>
                  <a:schemeClr val="tx1"/>
                </a:solidFill>
                <a:latin typeface="BIZ UDGothic" panose="020B0400000000000000" pitchFamily="49" charset="-128"/>
                <a:ea typeface="BIZ UDGothic" panose="020B0400000000000000" pitchFamily="49" charset="-128"/>
              </a:rPr>
              <a:t>１時間稽古 よりは、</a:t>
            </a:r>
            <a:r>
              <a:rPr lang="en-US" altLang="ja-JP" sz="2400" dirty="0">
                <a:solidFill>
                  <a:schemeClr val="tx1"/>
                </a:solidFill>
                <a:latin typeface="BIZ UDGothic" panose="020B0400000000000000" pitchFamily="49" charset="-128"/>
                <a:ea typeface="BIZ UDGothic" panose="020B0400000000000000" pitchFamily="49" charset="-128"/>
              </a:rPr>
              <a:t>(</a:t>
            </a:r>
            <a:r>
              <a:rPr lang="ja-JP" altLang="en-US" sz="2400">
                <a:solidFill>
                  <a:schemeClr val="tx1"/>
                </a:solidFill>
                <a:latin typeface="BIZ UDGothic" panose="020B0400000000000000" pitchFamily="49" charset="-128"/>
                <a:ea typeface="BIZ UDGothic" panose="020B0400000000000000" pitchFamily="49" charset="-128"/>
              </a:rPr>
              <a:t>１５分＋５分休憩</a:t>
            </a:r>
            <a:r>
              <a:rPr lang="en-US" altLang="ja-JP" sz="2400" dirty="0">
                <a:solidFill>
                  <a:schemeClr val="tx1"/>
                </a:solidFill>
                <a:latin typeface="BIZ UDGothic" panose="020B0400000000000000" pitchFamily="49" charset="-128"/>
                <a:ea typeface="BIZ UDGothic" panose="020B0400000000000000" pitchFamily="49" charset="-128"/>
              </a:rPr>
              <a:t>)</a:t>
            </a:r>
            <a:r>
              <a:rPr lang="ja-JP" altLang="en-US" sz="2400">
                <a:solidFill>
                  <a:schemeClr val="tx1"/>
                </a:solidFill>
                <a:latin typeface="BIZ UDGothic" panose="020B0400000000000000" pitchFamily="49" charset="-128"/>
                <a:ea typeface="BIZ UDGothic" panose="020B0400000000000000" pitchFamily="49" charset="-128"/>
              </a:rPr>
              <a:t>ｘ４回</a:t>
            </a:r>
            <a:r>
              <a:rPr lang="ja-JP" altLang="en-US" sz="2400" dirty="0">
                <a:solidFill>
                  <a:schemeClr val="tx1"/>
                </a:solidFill>
                <a:latin typeface="BIZ UDGothic" panose="020B0400000000000000" pitchFamily="49" charset="-128"/>
                <a:ea typeface="BIZ UDGothic" panose="020B0400000000000000" pitchFamily="49" charset="-128"/>
              </a:rPr>
              <a:t>の稽古</a:t>
            </a:r>
            <a:endParaRPr lang="en-GB" sz="2400" dirty="0">
              <a:solidFill>
                <a:schemeClr val="tx1"/>
              </a:solidFill>
              <a:latin typeface="BIZ UDGothic" panose="020B0400000000000000" pitchFamily="49" charset="-128"/>
              <a:ea typeface="BIZ UDGothic" panose="020B0400000000000000" pitchFamily="49" charset="-128"/>
            </a:endParaRPr>
          </a:p>
        </p:txBody>
      </p:sp>
      <p:sp>
        <p:nvSpPr>
          <p:cNvPr id="7" name="四角形: 角を丸くする 6">
            <a:extLst>
              <a:ext uri="{FF2B5EF4-FFF2-40B4-BE49-F238E27FC236}">
                <a16:creationId xmlns:a16="http://schemas.microsoft.com/office/drawing/2014/main" id="{D9736251-E28E-A45D-B880-F5A0918F6849}"/>
              </a:ext>
            </a:extLst>
          </p:cNvPr>
          <p:cNvSpPr/>
          <p:nvPr/>
        </p:nvSpPr>
        <p:spPr>
          <a:xfrm>
            <a:off x="1232380" y="5580000"/>
            <a:ext cx="8535720" cy="912875"/>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spc="-150" dirty="0">
                <a:solidFill>
                  <a:schemeClr val="tx1"/>
                </a:solidFill>
                <a:latin typeface="BIZ UDGothic" panose="020B0400000000000000" pitchFamily="49" charset="-128"/>
                <a:ea typeface="BIZ UDGothic" panose="020B0400000000000000" pitchFamily="49" charset="-128"/>
              </a:rPr>
              <a:t>稽古前にも十分水分を補給しましょう。</a:t>
            </a:r>
            <a:endParaRPr lang="en-GB" altLang="ja-JP" sz="2800" spc="-150" dirty="0">
              <a:solidFill>
                <a:schemeClr val="tx1"/>
              </a:solidFill>
              <a:latin typeface="BIZ UDGothic" panose="020B0400000000000000" pitchFamily="49" charset="-128"/>
              <a:ea typeface="BIZ UDGothic" panose="020B0400000000000000" pitchFamily="49" charset="-128"/>
            </a:endParaRPr>
          </a:p>
          <a:p>
            <a:pPr algn="ctr"/>
            <a:r>
              <a:rPr lang="ja-JP" altLang="en-US" sz="2800" spc="-150" dirty="0">
                <a:solidFill>
                  <a:schemeClr val="tx1"/>
                </a:solidFill>
                <a:latin typeface="BIZ UDGothic" panose="020B0400000000000000" pitchFamily="49" charset="-128"/>
                <a:ea typeface="BIZ UDGothic" panose="020B0400000000000000" pitchFamily="49" charset="-128"/>
              </a:rPr>
              <a:t>稽古後に体重が減らない量の水分を補給しましょう。</a:t>
            </a:r>
            <a:endParaRPr lang="en-GB" sz="2800" spc="-150" dirty="0">
              <a:solidFill>
                <a:schemeClr val="tx1"/>
              </a:solidFill>
              <a:latin typeface="BIZ UDGothic" panose="020B0400000000000000" pitchFamily="49" charset="-128"/>
              <a:ea typeface="BIZ UDGothic" panose="020B0400000000000000" pitchFamily="49" charset="-128"/>
            </a:endParaRPr>
          </a:p>
        </p:txBody>
      </p:sp>
      <p:sp>
        <p:nvSpPr>
          <p:cNvPr id="9" name="AutoShape 2" descr="頑固おやじのイラスト">
            <a:extLst>
              <a:ext uri="{FF2B5EF4-FFF2-40B4-BE49-F238E27FC236}">
                <a16:creationId xmlns:a16="http://schemas.microsoft.com/office/drawing/2014/main" id="{7C676F91-3E46-2C61-C5A1-D7D3D4C526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BIZ UDGothic" panose="020B0400000000000000" pitchFamily="49" charset="-128"/>
              <a:ea typeface="BIZ UDGothic" panose="020B0400000000000000" pitchFamily="49" charset="-128"/>
            </a:endParaRPr>
          </a:p>
        </p:txBody>
      </p:sp>
      <p:grpSp>
        <p:nvGrpSpPr>
          <p:cNvPr id="10" name="グループ化 9">
            <a:extLst>
              <a:ext uri="{FF2B5EF4-FFF2-40B4-BE49-F238E27FC236}">
                <a16:creationId xmlns:a16="http://schemas.microsoft.com/office/drawing/2014/main" id="{68695C6E-EFFF-D7D2-63A3-B4EDEEBBEB9B}"/>
              </a:ext>
            </a:extLst>
          </p:cNvPr>
          <p:cNvGrpSpPr/>
          <p:nvPr/>
        </p:nvGrpSpPr>
        <p:grpSpPr>
          <a:xfrm>
            <a:off x="9889792" y="1128043"/>
            <a:ext cx="2302208" cy="2651513"/>
            <a:chOff x="9686511" y="1703805"/>
            <a:chExt cx="2302208" cy="2651513"/>
          </a:xfrm>
        </p:grpSpPr>
        <p:pic>
          <p:nvPicPr>
            <p:cNvPr id="8" name="図 7">
              <a:extLst>
                <a:ext uri="{FF2B5EF4-FFF2-40B4-BE49-F238E27FC236}">
                  <a16:creationId xmlns:a16="http://schemas.microsoft.com/office/drawing/2014/main" id="{F01FD826-656A-B40B-0453-B2E5754BC0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58985" y="1825226"/>
              <a:ext cx="843070" cy="843070"/>
            </a:xfrm>
            <a:prstGeom prst="rect">
              <a:avLst/>
            </a:prstGeom>
          </p:spPr>
        </p:pic>
        <p:pic>
          <p:nvPicPr>
            <p:cNvPr id="12" name="図 11">
              <a:extLst>
                <a:ext uri="{FF2B5EF4-FFF2-40B4-BE49-F238E27FC236}">
                  <a16:creationId xmlns:a16="http://schemas.microsoft.com/office/drawing/2014/main" id="{B5D9D4F8-CEFF-D1DD-3A7B-CC6CC07319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15439" y="2750000"/>
              <a:ext cx="773280" cy="813979"/>
            </a:xfrm>
            <a:prstGeom prst="rect">
              <a:avLst/>
            </a:prstGeom>
          </p:spPr>
        </p:pic>
        <p:pic>
          <p:nvPicPr>
            <p:cNvPr id="13" name="図 12">
              <a:extLst>
                <a:ext uri="{FF2B5EF4-FFF2-40B4-BE49-F238E27FC236}">
                  <a16:creationId xmlns:a16="http://schemas.microsoft.com/office/drawing/2014/main" id="{82DA332B-B381-76BA-43B5-F2DF9633EB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90710" y="3512248"/>
              <a:ext cx="843070" cy="843070"/>
            </a:xfrm>
            <a:prstGeom prst="rect">
              <a:avLst/>
            </a:prstGeom>
          </p:spPr>
        </p:pic>
        <p:pic>
          <p:nvPicPr>
            <p:cNvPr id="14" name="図 13">
              <a:extLst>
                <a:ext uri="{FF2B5EF4-FFF2-40B4-BE49-F238E27FC236}">
                  <a16:creationId xmlns:a16="http://schemas.microsoft.com/office/drawing/2014/main" id="{A1B0DA5C-1C5D-C94F-AEAB-41B14D0F34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6511" y="2703284"/>
              <a:ext cx="773280" cy="813979"/>
            </a:xfrm>
            <a:prstGeom prst="rect">
              <a:avLst/>
            </a:prstGeom>
          </p:spPr>
        </p:pic>
        <p:pic>
          <p:nvPicPr>
            <p:cNvPr id="3078" name="Picture 6" descr="焦っている汗のイラスト | にぎやかし">
              <a:extLst>
                <a:ext uri="{FF2B5EF4-FFF2-40B4-BE49-F238E27FC236}">
                  <a16:creationId xmlns:a16="http://schemas.microsoft.com/office/drawing/2014/main" id="{2C6BAFF8-06EE-71E2-A7DC-1FF27E70E59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901928" y="1703805"/>
              <a:ext cx="428704" cy="42870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焦っている汗のイラスト | にぎやかし">
              <a:extLst>
                <a:ext uri="{FF2B5EF4-FFF2-40B4-BE49-F238E27FC236}">
                  <a16:creationId xmlns:a16="http://schemas.microsoft.com/office/drawing/2014/main" id="{43A37D8C-7CC1-4079-A22F-CD385FCBFA7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857045" y="3285309"/>
              <a:ext cx="428704" cy="42870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いろいろなカラフルな矢印のイラスト | かわいいフリー素材集 いらすとや">
              <a:extLst>
                <a:ext uri="{FF2B5EF4-FFF2-40B4-BE49-F238E27FC236}">
                  <a16:creationId xmlns:a16="http://schemas.microsoft.com/office/drawing/2014/main" id="{056A2B37-7F20-D9BE-32E1-1E7166A7294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3987788">
              <a:off x="11009877" y="2313857"/>
              <a:ext cx="624513" cy="3422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いろいろなカラフルな矢印のイラスト | かわいいフリー素材集 いらすとや">
              <a:extLst>
                <a:ext uri="{FF2B5EF4-FFF2-40B4-BE49-F238E27FC236}">
                  <a16:creationId xmlns:a16="http://schemas.microsoft.com/office/drawing/2014/main" id="{2A1B1DC9-1D9D-5728-92CA-B98876F8805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9256719">
              <a:off x="11018374" y="3622050"/>
              <a:ext cx="624513" cy="34228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いろいろなカラフルな矢印のイラスト | かわいいフリー素材集 いらすとや">
              <a:extLst>
                <a:ext uri="{FF2B5EF4-FFF2-40B4-BE49-F238E27FC236}">
                  <a16:creationId xmlns:a16="http://schemas.microsoft.com/office/drawing/2014/main" id="{C3A994D0-9ABD-B3F8-1220-AC0625752B1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3605739">
              <a:off x="9827941" y="3553721"/>
              <a:ext cx="624513" cy="34228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いろいろなカラフルな矢印のイラスト | かわいいフリー素材集 いらすとや">
              <a:extLst>
                <a:ext uri="{FF2B5EF4-FFF2-40B4-BE49-F238E27FC236}">
                  <a16:creationId xmlns:a16="http://schemas.microsoft.com/office/drawing/2014/main" id="{B3772398-2CA6-476A-0110-F51603FE2CD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8605491">
              <a:off x="9901856" y="2304061"/>
              <a:ext cx="624513" cy="342281"/>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体重測定のイラスト（健康診断）">
            <a:extLst>
              <a:ext uri="{FF2B5EF4-FFF2-40B4-BE49-F238E27FC236}">
                <a16:creationId xmlns:a16="http://schemas.microsoft.com/office/drawing/2014/main" id="{63E5AA1A-3F33-D084-A933-F795B4F0B7D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543769" y="3920148"/>
            <a:ext cx="1082129" cy="2254435"/>
          </a:xfrm>
          <a:prstGeom prst="rect">
            <a:avLst/>
          </a:prstGeom>
          <a:noFill/>
          <a:extLst>
            <a:ext uri="{909E8E84-426E-40DD-AFC4-6F175D3DCCD1}">
              <a14:hiddenFill xmlns:a14="http://schemas.microsoft.com/office/drawing/2010/main">
                <a:solidFill>
                  <a:srgbClr val="FFFFFF"/>
                </a:solidFill>
              </a14:hiddenFill>
            </a:ext>
          </a:extLst>
        </p:spPr>
      </p:pic>
      <p:sp>
        <p:nvSpPr>
          <p:cNvPr id="11" name="コンテンツ プレースホルダー 2">
            <a:extLst>
              <a:ext uri="{FF2B5EF4-FFF2-40B4-BE49-F238E27FC236}">
                <a16:creationId xmlns:a16="http://schemas.microsoft.com/office/drawing/2014/main" id="{66C1E1D9-3108-A0E9-996E-584885440F98}"/>
              </a:ext>
            </a:extLst>
          </p:cNvPr>
          <p:cNvSpPr txBox="1">
            <a:spLocks/>
          </p:cNvSpPr>
          <p:nvPr/>
        </p:nvSpPr>
        <p:spPr>
          <a:xfrm>
            <a:off x="550442" y="2963622"/>
            <a:ext cx="10515600" cy="5832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buNone/>
            </a:pPr>
            <a:r>
              <a:rPr lang="ja-JP" altLang="en-US" sz="3200" spc="-150" dirty="0">
                <a:latin typeface="BIZ UDGothic" panose="020B0400000000000000" pitchFamily="49" charset="-128"/>
                <a:ea typeface="BIZ UDGothic" panose="020B0400000000000000" pitchFamily="49" charset="-128"/>
              </a:rPr>
              <a:t>②　長時間続けて稽古をすると熱がこもりやすくなる</a:t>
            </a:r>
            <a:endParaRPr lang="en-GB" altLang="ja-JP" sz="3200" spc="-150" dirty="0">
              <a:latin typeface="BIZ UDGothic" panose="020B0400000000000000" pitchFamily="49" charset="-128"/>
              <a:ea typeface="BIZ UDGothic" panose="020B0400000000000000" pitchFamily="49" charset="-128"/>
            </a:endParaRPr>
          </a:p>
        </p:txBody>
      </p:sp>
      <p:sp>
        <p:nvSpPr>
          <p:cNvPr id="19" name="コンテンツ プレースホルダー 2">
            <a:extLst>
              <a:ext uri="{FF2B5EF4-FFF2-40B4-BE49-F238E27FC236}">
                <a16:creationId xmlns:a16="http://schemas.microsoft.com/office/drawing/2014/main" id="{895972F1-9657-5AEB-750E-CF5E7A60120A}"/>
              </a:ext>
            </a:extLst>
          </p:cNvPr>
          <p:cNvSpPr txBox="1">
            <a:spLocks/>
          </p:cNvSpPr>
          <p:nvPr/>
        </p:nvSpPr>
        <p:spPr>
          <a:xfrm>
            <a:off x="550442" y="4825244"/>
            <a:ext cx="10515600" cy="5832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buNone/>
            </a:pPr>
            <a:r>
              <a:rPr lang="ja-JP" altLang="en-US" sz="3200" spc="-150" dirty="0">
                <a:latin typeface="BIZ UDGothic" panose="020B0400000000000000" pitchFamily="49" charset="-128"/>
                <a:ea typeface="BIZ UDGothic" panose="020B0400000000000000" pitchFamily="49" charset="-128"/>
              </a:rPr>
              <a:t>③　水分が足りなくなると熱がこもりやすくなる</a:t>
            </a:r>
            <a:endParaRPr lang="en-GB" altLang="ja-JP" sz="3200" spc="-150" dirty="0">
              <a:latin typeface="BIZ UDGothic" panose="020B0400000000000000" pitchFamily="49" charset="-128"/>
              <a:ea typeface="BIZ UDGothic" panose="020B0400000000000000" pitchFamily="49" charset="-128"/>
            </a:endParaRPr>
          </a:p>
        </p:txBody>
      </p:sp>
      <p:sp>
        <p:nvSpPr>
          <p:cNvPr id="5" name="スライド番号プレースホルダー 7">
            <a:extLst>
              <a:ext uri="{FF2B5EF4-FFF2-40B4-BE49-F238E27FC236}">
                <a16:creationId xmlns:a16="http://schemas.microsoft.com/office/drawing/2014/main" id="{EFBFD06A-888D-993E-1080-234FF309A8AE}"/>
              </a:ext>
            </a:extLst>
          </p:cNvPr>
          <p:cNvSpPr>
            <a:spLocks noGrp="1"/>
          </p:cNvSpPr>
          <p:nvPr>
            <p:ph type="sldNum" sz="quarter" idx="12"/>
          </p:nvPr>
        </p:nvSpPr>
        <p:spPr>
          <a:xfrm>
            <a:off x="48768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17</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3420756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4C28B8CE-D378-D38C-4EB7-ACF2581B0952}"/>
              </a:ext>
            </a:extLst>
          </p:cNvPr>
          <p:cNvSpPr>
            <a:spLocks noGrp="1"/>
          </p:cNvSpPr>
          <p:nvPr>
            <p:ph idx="1"/>
          </p:nvPr>
        </p:nvSpPr>
        <p:spPr>
          <a:xfrm>
            <a:off x="838200" y="5580000"/>
            <a:ext cx="10515600" cy="583200"/>
          </a:xfrm>
          <a:solidFill>
            <a:schemeClr val="accent5">
              <a:lumMod val="20000"/>
              <a:lumOff val="80000"/>
            </a:schemeClr>
          </a:solidFill>
          <a:ln>
            <a:noFill/>
          </a:ln>
        </p:spPr>
        <p:txBody>
          <a:bodyPr anchor="ctr">
            <a:normAutofit fontScale="85000" lnSpcReduction="10000"/>
          </a:bodyPr>
          <a:lstStyle/>
          <a:p>
            <a:pPr marL="0" indent="0" algn="ctr">
              <a:buNone/>
            </a:pPr>
            <a:r>
              <a:rPr lang="ja-JP" altLang="en-US" sz="3200" b="1" dirty="0">
                <a:latin typeface="BIZ UDGothic" panose="020B0400000000000000" pitchFamily="49" charset="-128"/>
                <a:ea typeface="BIZ UDGothic" panose="020B0400000000000000" pitchFamily="49" charset="-128"/>
              </a:rPr>
              <a:t>体重の２％以上（５０㎏の人で１㎏）水分を失うと、危険信号</a:t>
            </a:r>
          </a:p>
        </p:txBody>
      </p:sp>
      <p:sp>
        <p:nvSpPr>
          <p:cNvPr id="5" name="タイトル 4">
            <a:extLst>
              <a:ext uri="{FF2B5EF4-FFF2-40B4-BE49-F238E27FC236}">
                <a16:creationId xmlns:a16="http://schemas.microsoft.com/office/drawing/2014/main" id="{0D4098DB-8949-3A21-B861-F25928FB11D7}"/>
              </a:ext>
            </a:extLst>
          </p:cNvPr>
          <p:cNvSpPr>
            <a:spLocks noGrp="1"/>
          </p:cNvSpPr>
          <p:nvPr>
            <p:ph type="title"/>
          </p:nvPr>
        </p:nvSpPr>
        <p:spPr>
          <a:xfrm>
            <a:off x="0" y="-10243"/>
            <a:ext cx="12192000" cy="1080000"/>
          </a:xfrm>
          <a:solidFill>
            <a:schemeClr val="bg1">
              <a:lumMod val="95000"/>
            </a:schemeClr>
          </a:solidFill>
        </p:spPr>
        <p:txBody>
          <a:bodyPr>
            <a:noAutofit/>
          </a:bodyPr>
          <a:lstStyle/>
          <a:p>
            <a:pPr algn="ctr"/>
            <a:r>
              <a:rPr lang="ja-JP" altLang="en-US" sz="4400" spc="-150" dirty="0">
                <a:latin typeface="BIZ UDGothic" panose="020B0400000000000000" pitchFamily="49" charset="-128"/>
                <a:ea typeface="BIZ UDGothic" panose="020B0400000000000000" pitchFamily="49" charset="-128"/>
              </a:rPr>
              <a:t>水分が足りないと熱中症が起こりやすくなります</a:t>
            </a:r>
            <a:endParaRPr lang="en-GB" sz="4400" spc="-150" dirty="0">
              <a:latin typeface="BIZ UDGothic" panose="020B0400000000000000" pitchFamily="49" charset="-128"/>
              <a:ea typeface="BIZ UDGothic" panose="020B0400000000000000" pitchFamily="49" charset="-128"/>
            </a:endParaRPr>
          </a:p>
        </p:txBody>
      </p:sp>
      <p:sp>
        <p:nvSpPr>
          <p:cNvPr id="3" name="四角形: 角を丸くする 2">
            <a:extLst>
              <a:ext uri="{FF2B5EF4-FFF2-40B4-BE49-F238E27FC236}">
                <a16:creationId xmlns:a16="http://schemas.microsoft.com/office/drawing/2014/main" id="{A74DF010-21A1-8226-C388-46B93AEC4B9F}"/>
              </a:ext>
            </a:extLst>
          </p:cNvPr>
          <p:cNvSpPr/>
          <p:nvPr/>
        </p:nvSpPr>
        <p:spPr>
          <a:xfrm>
            <a:off x="3460883" y="1484715"/>
            <a:ext cx="5329645" cy="720000"/>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Gothic" panose="020B0400000000000000" pitchFamily="49" charset="-128"/>
                <a:ea typeface="BIZ UDGothic" panose="020B0400000000000000" pitchFamily="49" charset="-128"/>
              </a:rPr>
              <a:t>体の水分が不足</a:t>
            </a:r>
            <a:endParaRPr lang="en-GB" sz="2800" dirty="0">
              <a:solidFill>
                <a:schemeClr val="tx1"/>
              </a:solidFill>
              <a:latin typeface="BIZ UDGothic" panose="020B0400000000000000" pitchFamily="49" charset="-128"/>
              <a:ea typeface="BIZ UDGothic" panose="020B0400000000000000" pitchFamily="49" charset="-128"/>
            </a:endParaRPr>
          </a:p>
        </p:txBody>
      </p:sp>
      <p:sp>
        <p:nvSpPr>
          <p:cNvPr id="14" name="四角形: 角を丸くする 13">
            <a:extLst>
              <a:ext uri="{FF2B5EF4-FFF2-40B4-BE49-F238E27FC236}">
                <a16:creationId xmlns:a16="http://schemas.microsoft.com/office/drawing/2014/main" id="{5B90DF57-28CE-AF91-5471-75FE9E992EE3}"/>
              </a:ext>
            </a:extLst>
          </p:cNvPr>
          <p:cNvSpPr/>
          <p:nvPr/>
        </p:nvSpPr>
        <p:spPr>
          <a:xfrm>
            <a:off x="3460883" y="4748995"/>
            <a:ext cx="5329645" cy="720000"/>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Gothic" panose="020B0400000000000000" pitchFamily="49" charset="-128"/>
                <a:ea typeface="BIZ UDGothic" panose="020B0400000000000000" pitchFamily="49" charset="-128"/>
              </a:rPr>
              <a:t>熱中症</a:t>
            </a:r>
            <a:endParaRPr lang="en-GB" sz="2800" dirty="0">
              <a:solidFill>
                <a:schemeClr val="tx1"/>
              </a:solidFill>
              <a:latin typeface="BIZ UDGothic" panose="020B0400000000000000" pitchFamily="49" charset="-128"/>
              <a:ea typeface="BIZ UDGothic" panose="020B0400000000000000" pitchFamily="49" charset="-128"/>
            </a:endParaRPr>
          </a:p>
        </p:txBody>
      </p:sp>
      <p:sp>
        <p:nvSpPr>
          <p:cNvPr id="8" name="四角形: 角を丸くする 7">
            <a:extLst>
              <a:ext uri="{FF2B5EF4-FFF2-40B4-BE49-F238E27FC236}">
                <a16:creationId xmlns:a16="http://schemas.microsoft.com/office/drawing/2014/main" id="{68AAB69C-BB6A-FCA3-4740-7B964BE87377}"/>
              </a:ext>
            </a:extLst>
          </p:cNvPr>
          <p:cNvSpPr/>
          <p:nvPr/>
        </p:nvSpPr>
        <p:spPr>
          <a:xfrm>
            <a:off x="7418375" y="2388644"/>
            <a:ext cx="4399016" cy="540000"/>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Gothic" panose="020B0400000000000000" pitchFamily="49" charset="-128"/>
                <a:ea typeface="BIZ UDGothic" panose="020B0400000000000000" pitchFamily="49" charset="-128"/>
              </a:rPr>
              <a:t>体を流れる血液が不足</a:t>
            </a:r>
            <a:endParaRPr lang="en-GB" sz="2800" dirty="0">
              <a:solidFill>
                <a:schemeClr val="tx1"/>
              </a:solidFill>
              <a:latin typeface="BIZ UDGothic" panose="020B0400000000000000" pitchFamily="49" charset="-128"/>
              <a:ea typeface="BIZ UDGothic" panose="020B0400000000000000" pitchFamily="49" charset="-128"/>
            </a:endParaRPr>
          </a:p>
        </p:txBody>
      </p:sp>
      <p:sp>
        <p:nvSpPr>
          <p:cNvPr id="9" name="四角形: 角を丸くする 8">
            <a:extLst>
              <a:ext uri="{FF2B5EF4-FFF2-40B4-BE49-F238E27FC236}">
                <a16:creationId xmlns:a16="http://schemas.microsoft.com/office/drawing/2014/main" id="{4716B7DB-D459-8944-FBC3-A44836F32841}"/>
              </a:ext>
            </a:extLst>
          </p:cNvPr>
          <p:cNvSpPr/>
          <p:nvPr/>
        </p:nvSpPr>
        <p:spPr>
          <a:xfrm>
            <a:off x="7418375" y="3120607"/>
            <a:ext cx="4399016" cy="540000"/>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Gothic" panose="020B0400000000000000" pitchFamily="49" charset="-128"/>
                <a:ea typeface="BIZ UDGothic" panose="020B0400000000000000" pitchFamily="49" charset="-128"/>
              </a:rPr>
              <a:t>皮膚から熱を逃がせない</a:t>
            </a:r>
            <a:endParaRPr lang="en-GB" sz="2800" dirty="0">
              <a:solidFill>
                <a:schemeClr val="tx1"/>
              </a:solidFill>
              <a:latin typeface="BIZ UDGothic" panose="020B0400000000000000" pitchFamily="49" charset="-128"/>
              <a:ea typeface="BIZ UDGothic" panose="020B0400000000000000" pitchFamily="49" charset="-128"/>
            </a:endParaRPr>
          </a:p>
        </p:txBody>
      </p:sp>
      <p:sp>
        <p:nvSpPr>
          <p:cNvPr id="11" name="四角形: 角を丸くする 10">
            <a:extLst>
              <a:ext uri="{FF2B5EF4-FFF2-40B4-BE49-F238E27FC236}">
                <a16:creationId xmlns:a16="http://schemas.microsoft.com/office/drawing/2014/main" id="{E54FE267-B311-D79F-E9C2-5DA9719A9B65}"/>
              </a:ext>
            </a:extLst>
          </p:cNvPr>
          <p:cNvSpPr/>
          <p:nvPr/>
        </p:nvSpPr>
        <p:spPr>
          <a:xfrm>
            <a:off x="525267" y="2388644"/>
            <a:ext cx="4483760" cy="540000"/>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Gothic" panose="020B0400000000000000" pitchFamily="49" charset="-128"/>
                <a:ea typeface="BIZ UDGothic" panose="020B0400000000000000" pitchFamily="49" charset="-128"/>
              </a:rPr>
              <a:t>汗をかけない</a:t>
            </a:r>
            <a:endParaRPr lang="en-GB" sz="2800" dirty="0">
              <a:solidFill>
                <a:schemeClr val="tx1"/>
              </a:solidFill>
              <a:latin typeface="BIZ UDGothic" panose="020B0400000000000000" pitchFamily="49" charset="-128"/>
              <a:ea typeface="BIZ UDGothic" panose="020B0400000000000000" pitchFamily="49" charset="-128"/>
            </a:endParaRPr>
          </a:p>
        </p:txBody>
      </p:sp>
      <p:sp>
        <p:nvSpPr>
          <p:cNvPr id="12" name="四角形: 角を丸くする 11">
            <a:extLst>
              <a:ext uri="{FF2B5EF4-FFF2-40B4-BE49-F238E27FC236}">
                <a16:creationId xmlns:a16="http://schemas.microsoft.com/office/drawing/2014/main" id="{A85517EB-39B6-DF68-3AF3-2182ACB18452}"/>
              </a:ext>
            </a:extLst>
          </p:cNvPr>
          <p:cNvSpPr/>
          <p:nvPr/>
        </p:nvSpPr>
        <p:spPr>
          <a:xfrm>
            <a:off x="524179" y="3120607"/>
            <a:ext cx="4483760" cy="540000"/>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Gothic" panose="020B0400000000000000" pitchFamily="49" charset="-128"/>
                <a:ea typeface="BIZ UDGothic" panose="020B0400000000000000" pitchFamily="49" charset="-128"/>
              </a:rPr>
              <a:t>蒸発で体を冷やせない</a:t>
            </a:r>
            <a:endParaRPr lang="en-GB" sz="2800" dirty="0">
              <a:solidFill>
                <a:schemeClr val="tx1"/>
              </a:solidFill>
              <a:latin typeface="BIZ UDGothic" panose="020B0400000000000000" pitchFamily="49" charset="-128"/>
              <a:ea typeface="BIZ UDGothic" panose="020B0400000000000000" pitchFamily="49" charset="-128"/>
            </a:endParaRPr>
          </a:p>
        </p:txBody>
      </p:sp>
      <p:sp>
        <p:nvSpPr>
          <p:cNvPr id="13" name="四角形: 角を丸くする 12">
            <a:extLst>
              <a:ext uri="{FF2B5EF4-FFF2-40B4-BE49-F238E27FC236}">
                <a16:creationId xmlns:a16="http://schemas.microsoft.com/office/drawing/2014/main" id="{DF805F25-2D25-7161-8F33-249F3F237D69}"/>
              </a:ext>
            </a:extLst>
          </p:cNvPr>
          <p:cNvSpPr/>
          <p:nvPr/>
        </p:nvSpPr>
        <p:spPr>
          <a:xfrm>
            <a:off x="3460883" y="3793922"/>
            <a:ext cx="5329645" cy="720000"/>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Gothic" panose="020B0400000000000000" pitchFamily="49" charset="-128"/>
                <a:ea typeface="BIZ UDGothic" panose="020B0400000000000000" pitchFamily="49" charset="-128"/>
              </a:rPr>
              <a:t>体温上昇</a:t>
            </a:r>
            <a:endParaRPr lang="en-GB" sz="2800" dirty="0">
              <a:solidFill>
                <a:schemeClr val="tx1"/>
              </a:solidFill>
              <a:latin typeface="BIZ UDGothic" panose="020B0400000000000000" pitchFamily="49" charset="-128"/>
              <a:ea typeface="BIZ UDGothic" panose="020B0400000000000000" pitchFamily="49" charset="-128"/>
            </a:endParaRPr>
          </a:p>
        </p:txBody>
      </p:sp>
      <p:grpSp>
        <p:nvGrpSpPr>
          <p:cNvPr id="15" name="グループ化 14">
            <a:extLst>
              <a:ext uri="{FF2B5EF4-FFF2-40B4-BE49-F238E27FC236}">
                <a16:creationId xmlns:a16="http://schemas.microsoft.com/office/drawing/2014/main" id="{79BBE613-3D8B-844D-6F22-64679F3E4ADB}"/>
              </a:ext>
            </a:extLst>
          </p:cNvPr>
          <p:cNvGrpSpPr/>
          <p:nvPr/>
        </p:nvGrpSpPr>
        <p:grpSpPr>
          <a:xfrm>
            <a:off x="5033402" y="2485393"/>
            <a:ext cx="2342093" cy="964195"/>
            <a:chOff x="1014521" y="4585483"/>
            <a:chExt cx="4851446" cy="1763656"/>
          </a:xfrm>
        </p:grpSpPr>
        <p:grpSp>
          <p:nvGrpSpPr>
            <p:cNvPr id="16" name="グループ化 15">
              <a:extLst>
                <a:ext uri="{FF2B5EF4-FFF2-40B4-BE49-F238E27FC236}">
                  <a16:creationId xmlns:a16="http://schemas.microsoft.com/office/drawing/2014/main" id="{35139E3D-88DD-5F54-5211-4EF173422033}"/>
                </a:ext>
              </a:extLst>
            </p:cNvPr>
            <p:cNvGrpSpPr/>
            <p:nvPr/>
          </p:nvGrpSpPr>
          <p:grpSpPr>
            <a:xfrm>
              <a:off x="1014521" y="4585483"/>
              <a:ext cx="4851446" cy="1763656"/>
              <a:chOff x="1122654" y="4851279"/>
              <a:chExt cx="4851446" cy="1763656"/>
            </a:xfrm>
          </p:grpSpPr>
          <p:pic>
            <p:nvPicPr>
              <p:cNvPr id="19" name="Picture 4" descr="ソース画像を表示">
                <a:extLst>
                  <a:ext uri="{FF2B5EF4-FFF2-40B4-BE49-F238E27FC236}">
                    <a16:creationId xmlns:a16="http://schemas.microsoft.com/office/drawing/2014/main" id="{FB9655C2-B624-223D-1743-9865EAA794E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5400000">
                <a:off x="2761539" y="3402375"/>
                <a:ext cx="1573675" cy="4851446"/>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グループ化 20">
                <a:extLst>
                  <a:ext uri="{FF2B5EF4-FFF2-40B4-BE49-F238E27FC236}">
                    <a16:creationId xmlns:a16="http://schemas.microsoft.com/office/drawing/2014/main" id="{F4DD734D-583F-387A-985C-407689483448}"/>
                  </a:ext>
                </a:extLst>
              </p:cNvPr>
              <p:cNvGrpSpPr/>
              <p:nvPr/>
            </p:nvGrpSpPr>
            <p:grpSpPr>
              <a:xfrm>
                <a:off x="2744836" y="5606472"/>
                <a:ext cx="3103418" cy="296306"/>
                <a:chOff x="3925455" y="5606473"/>
                <a:chExt cx="3103418" cy="296306"/>
              </a:xfrm>
            </p:grpSpPr>
            <p:sp>
              <p:nvSpPr>
                <p:cNvPr id="26" name="フリーフォーム: 図形 25">
                  <a:extLst>
                    <a:ext uri="{FF2B5EF4-FFF2-40B4-BE49-F238E27FC236}">
                      <a16:creationId xmlns:a16="http://schemas.microsoft.com/office/drawing/2014/main" id="{49B2B114-5BD4-95D8-59E5-EA751457C430}"/>
                    </a:ext>
                  </a:extLst>
                </p:cNvPr>
                <p:cNvSpPr/>
                <p:nvPr/>
              </p:nvSpPr>
              <p:spPr>
                <a:xfrm>
                  <a:off x="3925455" y="5689600"/>
                  <a:ext cx="3103418" cy="213179"/>
                </a:xfrm>
                <a:custGeom>
                  <a:avLst/>
                  <a:gdLst>
                    <a:gd name="connsiteX0" fmla="*/ 0 w 3103418"/>
                    <a:gd name="connsiteY0" fmla="*/ 18473 h 213179"/>
                    <a:gd name="connsiteX1" fmla="*/ 101600 w 3103418"/>
                    <a:gd name="connsiteY1" fmla="*/ 9236 h 213179"/>
                    <a:gd name="connsiteX2" fmla="*/ 184727 w 3103418"/>
                    <a:gd name="connsiteY2" fmla="*/ 0 h 213179"/>
                    <a:gd name="connsiteX3" fmla="*/ 378690 w 3103418"/>
                    <a:gd name="connsiteY3" fmla="*/ 9236 h 213179"/>
                    <a:gd name="connsiteX4" fmla="*/ 554181 w 3103418"/>
                    <a:gd name="connsiteY4" fmla="*/ 27709 h 213179"/>
                    <a:gd name="connsiteX5" fmla="*/ 581890 w 3103418"/>
                    <a:gd name="connsiteY5" fmla="*/ 36945 h 213179"/>
                    <a:gd name="connsiteX6" fmla="*/ 683490 w 3103418"/>
                    <a:gd name="connsiteY6" fmla="*/ 55418 h 213179"/>
                    <a:gd name="connsiteX7" fmla="*/ 729672 w 3103418"/>
                    <a:gd name="connsiteY7" fmla="*/ 64655 h 213179"/>
                    <a:gd name="connsiteX8" fmla="*/ 757381 w 3103418"/>
                    <a:gd name="connsiteY8" fmla="*/ 73891 h 213179"/>
                    <a:gd name="connsiteX9" fmla="*/ 822036 w 3103418"/>
                    <a:gd name="connsiteY9" fmla="*/ 83127 h 213179"/>
                    <a:gd name="connsiteX10" fmla="*/ 932872 w 3103418"/>
                    <a:gd name="connsiteY10" fmla="*/ 101600 h 213179"/>
                    <a:gd name="connsiteX11" fmla="*/ 960581 w 3103418"/>
                    <a:gd name="connsiteY11" fmla="*/ 110836 h 213179"/>
                    <a:gd name="connsiteX12" fmla="*/ 1071418 w 3103418"/>
                    <a:gd name="connsiteY12" fmla="*/ 129309 h 213179"/>
                    <a:gd name="connsiteX13" fmla="*/ 1099127 w 3103418"/>
                    <a:gd name="connsiteY13" fmla="*/ 138545 h 213179"/>
                    <a:gd name="connsiteX14" fmla="*/ 1173018 w 3103418"/>
                    <a:gd name="connsiteY14" fmla="*/ 157018 h 213179"/>
                    <a:gd name="connsiteX15" fmla="*/ 1219200 w 3103418"/>
                    <a:gd name="connsiteY15" fmla="*/ 166255 h 213179"/>
                    <a:gd name="connsiteX16" fmla="*/ 1246909 w 3103418"/>
                    <a:gd name="connsiteY16" fmla="*/ 175491 h 213179"/>
                    <a:gd name="connsiteX17" fmla="*/ 1339272 w 3103418"/>
                    <a:gd name="connsiteY17" fmla="*/ 184727 h 213179"/>
                    <a:gd name="connsiteX18" fmla="*/ 2013527 w 3103418"/>
                    <a:gd name="connsiteY18" fmla="*/ 175491 h 213179"/>
                    <a:gd name="connsiteX19" fmla="*/ 2216727 w 3103418"/>
                    <a:gd name="connsiteY19" fmla="*/ 166255 h 213179"/>
                    <a:gd name="connsiteX20" fmla="*/ 2475345 w 3103418"/>
                    <a:gd name="connsiteY20" fmla="*/ 157018 h 213179"/>
                    <a:gd name="connsiteX21" fmla="*/ 2807854 w 3103418"/>
                    <a:gd name="connsiteY21" fmla="*/ 157018 h 213179"/>
                    <a:gd name="connsiteX22" fmla="*/ 2881745 w 3103418"/>
                    <a:gd name="connsiteY22" fmla="*/ 175491 h 213179"/>
                    <a:gd name="connsiteX23" fmla="*/ 2918690 w 3103418"/>
                    <a:gd name="connsiteY23" fmla="*/ 184727 h 213179"/>
                    <a:gd name="connsiteX24" fmla="*/ 2946400 w 3103418"/>
                    <a:gd name="connsiteY24" fmla="*/ 193964 h 213179"/>
                    <a:gd name="connsiteX25" fmla="*/ 3001818 w 3103418"/>
                    <a:gd name="connsiteY25" fmla="*/ 203200 h 213179"/>
                    <a:gd name="connsiteX26" fmla="*/ 3048000 w 3103418"/>
                    <a:gd name="connsiteY26" fmla="*/ 212436 h 213179"/>
                    <a:gd name="connsiteX27" fmla="*/ 3103418 w 3103418"/>
                    <a:gd name="connsiteY27" fmla="*/ 212436 h 21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03418" h="213179">
                      <a:moveTo>
                        <a:pt x="0" y="18473"/>
                      </a:moveTo>
                      <a:lnTo>
                        <a:pt x="101600" y="9236"/>
                      </a:lnTo>
                      <a:cubicBezTo>
                        <a:pt x="129341" y="6462"/>
                        <a:pt x="156847" y="0"/>
                        <a:pt x="184727" y="0"/>
                      </a:cubicBezTo>
                      <a:cubicBezTo>
                        <a:pt x="249455" y="0"/>
                        <a:pt x="314036" y="6157"/>
                        <a:pt x="378690" y="9236"/>
                      </a:cubicBezTo>
                      <a:lnTo>
                        <a:pt x="554181" y="27709"/>
                      </a:lnTo>
                      <a:cubicBezTo>
                        <a:pt x="563784" y="29310"/>
                        <a:pt x="572445" y="34584"/>
                        <a:pt x="581890" y="36945"/>
                      </a:cubicBezTo>
                      <a:cubicBezTo>
                        <a:pt x="612327" y="44554"/>
                        <a:pt x="653275" y="49924"/>
                        <a:pt x="683490" y="55418"/>
                      </a:cubicBezTo>
                      <a:cubicBezTo>
                        <a:pt x="698936" y="58226"/>
                        <a:pt x="714442" y="60847"/>
                        <a:pt x="729672" y="64655"/>
                      </a:cubicBezTo>
                      <a:cubicBezTo>
                        <a:pt x="739117" y="67016"/>
                        <a:pt x="747834" y="71982"/>
                        <a:pt x="757381" y="73891"/>
                      </a:cubicBezTo>
                      <a:cubicBezTo>
                        <a:pt x="778729" y="78160"/>
                        <a:pt x="800562" y="79548"/>
                        <a:pt x="822036" y="83127"/>
                      </a:cubicBezTo>
                      <a:cubicBezTo>
                        <a:pt x="984115" y="110140"/>
                        <a:pt x="721562" y="71414"/>
                        <a:pt x="932872" y="101600"/>
                      </a:cubicBezTo>
                      <a:cubicBezTo>
                        <a:pt x="942108" y="104679"/>
                        <a:pt x="951034" y="108927"/>
                        <a:pt x="960581" y="110836"/>
                      </a:cubicBezTo>
                      <a:cubicBezTo>
                        <a:pt x="1038774" y="126475"/>
                        <a:pt x="1005333" y="112788"/>
                        <a:pt x="1071418" y="129309"/>
                      </a:cubicBezTo>
                      <a:cubicBezTo>
                        <a:pt x="1080863" y="131670"/>
                        <a:pt x="1089734" y="135983"/>
                        <a:pt x="1099127" y="138545"/>
                      </a:cubicBezTo>
                      <a:cubicBezTo>
                        <a:pt x="1123621" y="145225"/>
                        <a:pt x="1148123" y="152039"/>
                        <a:pt x="1173018" y="157018"/>
                      </a:cubicBezTo>
                      <a:cubicBezTo>
                        <a:pt x="1188412" y="160097"/>
                        <a:pt x="1203970" y="162447"/>
                        <a:pt x="1219200" y="166255"/>
                      </a:cubicBezTo>
                      <a:cubicBezTo>
                        <a:pt x="1228645" y="168616"/>
                        <a:pt x="1237286" y="174011"/>
                        <a:pt x="1246909" y="175491"/>
                      </a:cubicBezTo>
                      <a:cubicBezTo>
                        <a:pt x="1277490" y="180196"/>
                        <a:pt x="1308484" y="181648"/>
                        <a:pt x="1339272" y="184727"/>
                      </a:cubicBezTo>
                      <a:lnTo>
                        <a:pt x="2013527" y="175491"/>
                      </a:lnTo>
                      <a:cubicBezTo>
                        <a:pt x="2081315" y="174064"/>
                        <a:pt x="2148978" y="168965"/>
                        <a:pt x="2216727" y="166255"/>
                      </a:cubicBezTo>
                      <a:lnTo>
                        <a:pt x="2475345" y="157018"/>
                      </a:lnTo>
                      <a:cubicBezTo>
                        <a:pt x="2615543" y="133653"/>
                        <a:pt x="2543518" y="141913"/>
                        <a:pt x="2807854" y="157018"/>
                      </a:cubicBezTo>
                      <a:cubicBezTo>
                        <a:pt x="2843059" y="159030"/>
                        <a:pt x="2851871" y="166956"/>
                        <a:pt x="2881745" y="175491"/>
                      </a:cubicBezTo>
                      <a:cubicBezTo>
                        <a:pt x="2893951" y="178978"/>
                        <a:pt x="2906484" y="181240"/>
                        <a:pt x="2918690" y="184727"/>
                      </a:cubicBezTo>
                      <a:cubicBezTo>
                        <a:pt x="2928052" y="187402"/>
                        <a:pt x="2936896" y="191852"/>
                        <a:pt x="2946400" y="193964"/>
                      </a:cubicBezTo>
                      <a:cubicBezTo>
                        <a:pt x="2964681" y="198027"/>
                        <a:pt x="2983393" y="199850"/>
                        <a:pt x="3001818" y="203200"/>
                      </a:cubicBezTo>
                      <a:cubicBezTo>
                        <a:pt x="3017264" y="206008"/>
                        <a:pt x="3032366" y="211015"/>
                        <a:pt x="3048000" y="212436"/>
                      </a:cubicBezTo>
                      <a:cubicBezTo>
                        <a:pt x="3066397" y="214108"/>
                        <a:pt x="3084945" y="212436"/>
                        <a:pt x="3103418" y="21243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27" name="フリーフォーム: 図形 26">
                  <a:extLst>
                    <a:ext uri="{FF2B5EF4-FFF2-40B4-BE49-F238E27FC236}">
                      <a16:creationId xmlns:a16="http://schemas.microsoft.com/office/drawing/2014/main" id="{DCAEA907-060F-060B-914F-C704526AE769}"/>
                    </a:ext>
                  </a:extLst>
                </p:cNvPr>
                <p:cNvSpPr/>
                <p:nvPr/>
              </p:nvSpPr>
              <p:spPr>
                <a:xfrm>
                  <a:off x="4100945" y="5606473"/>
                  <a:ext cx="83128" cy="64654"/>
                </a:xfrm>
                <a:custGeom>
                  <a:avLst/>
                  <a:gdLst>
                    <a:gd name="connsiteX0" fmla="*/ 83128 w 83128"/>
                    <a:gd name="connsiteY0" fmla="*/ 64654 h 64654"/>
                    <a:gd name="connsiteX1" fmla="*/ 36946 w 83128"/>
                    <a:gd name="connsiteY1" fmla="*/ 36945 h 64654"/>
                    <a:gd name="connsiteX2" fmla="*/ 0 w 83128"/>
                    <a:gd name="connsiteY2" fmla="*/ 0 h 64654"/>
                  </a:gdLst>
                  <a:ahLst/>
                  <a:cxnLst>
                    <a:cxn ang="0">
                      <a:pos x="connsiteX0" y="connsiteY0"/>
                    </a:cxn>
                    <a:cxn ang="0">
                      <a:pos x="connsiteX1" y="connsiteY1"/>
                    </a:cxn>
                    <a:cxn ang="0">
                      <a:pos x="connsiteX2" y="connsiteY2"/>
                    </a:cxn>
                  </a:cxnLst>
                  <a:rect l="l" t="t" r="r" b="b"/>
                  <a:pathLst>
                    <a:path w="83128" h="64654">
                      <a:moveTo>
                        <a:pt x="83128" y="64654"/>
                      </a:moveTo>
                      <a:cubicBezTo>
                        <a:pt x="67734" y="55418"/>
                        <a:pt x="50576" y="48628"/>
                        <a:pt x="36946" y="36945"/>
                      </a:cubicBezTo>
                      <a:cubicBezTo>
                        <a:pt x="-25468" y="-16552"/>
                        <a:pt x="53285" y="26641"/>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28" name="フリーフォーム: 図形 27">
                  <a:extLst>
                    <a:ext uri="{FF2B5EF4-FFF2-40B4-BE49-F238E27FC236}">
                      <a16:creationId xmlns:a16="http://schemas.microsoft.com/office/drawing/2014/main" id="{07DA8145-A27A-A6E6-34F3-4BC9244CF1B2}"/>
                    </a:ext>
                  </a:extLst>
                </p:cNvPr>
                <p:cNvSpPr/>
                <p:nvPr/>
              </p:nvSpPr>
              <p:spPr>
                <a:xfrm>
                  <a:off x="4627418" y="5680364"/>
                  <a:ext cx="147782" cy="110836"/>
                </a:xfrm>
                <a:custGeom>
                  <a:avLst/>
                  <a:gdLst>
                    <a:gd name="connsiteX0" fmla="*/ 147782 w 147782"/>
                    <a:gd name="connsiteY0" fmla="*/ 110836 h 110836"/>
                    <a:gd name="connsiteX1" fmla="*/ 73891 w 147782"/>
                    <a:gd name="connsiteY1" fmla="*/ 64654 h 110836"/>
                    <a:gd name="connsiteX2" fmla="*/ 46182 w 147782"/>
                    <a:gd name="connsiteY2" fmla="*/ 36945 h 110836"/>
                    <a:gd name="connsiteX3" fmla="*/ 0 w 147782"/>
                    <a:gd name="connsiteY3" fmla="*/ 0 h 110836"/>
                  </a:gdLst>
                  <a:ahLst/>
                  <a:cxnLst>
                    <a:cxn ang="0">
                      <a:pos x="connsiteX0" y="connsiteY0"/>
                    </a:cxn>
                    <a:cxn ang="0">
                      <a:pos x="connsiteX1" y="connsiteY1"/>
                    </a:cxn>
                    <a:cxn ang="0">
                      <a:pos x="connsiteX2" y="connsiteY2"/>
                    </a:cxn>
                    <a:cxn ang="0">
                      <a:pos x="connsiteX3" y="connsiteY3"/>
                    </a:cxn>
                  </a:cxnLst>
                  <a:rect l="l" t="t" r="r" b="b"/>
                  <a:pathLst>
                    <a:path w="147782" h="110836">
                      <a:moveTo>
                        <a:pt x="147782" y="110836"/>
                      </a:moveTo>
                      <a:cubicBezTo>
                        <a:pt x="141340" y="106971"/>
                        <a:pt x="86078" y="74810"/>
                        <a:pt x="73891" y="64654"/>
                      </a:cubicBezTo>
                      <a:cubicBezTo>
                        <a:pt x="63856" y="56292"/>
                        <a:pt x="56217" y="45307"/>
                        <a:pt x="46182" y="36945"/>
                      </a:cubicBezTo>
                      <a:cubicBezTo>
                        <a:pt x="-23738" y="-21322"/>
                        <a:pt x="53752" y="53749"/>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29" name="フリーフォーム: 図形 28">
                  <a:extLst>
                    <a:ext uri="{FF2B5EF4-FFF2-40B4-BE49-F238E27FC236}">
                      <a16:creationId xmlns:a16="http://schemas.microsoft.com/office/drawing/2014/main" id="{9FE4F24E-920A-A864-2043-E39F92C48771}"/>
                    </a:ext>
                  </a:extLst>
                </p:cNvPr>
                <p:cNvSpPr/>
                <p:nvPr/>
              </p:nvSpPr>
              <p:spPr>
                <a:xfrm>
                  <a:off x="5098473" y="5745018"/>
                  <a:ext cx="147782" cy="110837"/>
                </a:xfrm>
                <a:custGeom>
                  <a:avLst/>
                  <a:gdLst>
                    <a:gd name="connsiteX0" fmla="*/ 147782 w 147782"/>
                    <a:gd name="connsiteY0" fmla="*/ 110837 h 110837"/>
                    <a:gd name="connsiteX1" fmla="*/ 101600 w 147782"/>
                    <a:gd name="connsiteY1" fmla="*/ 101600 h 110837"/>
                    <a:gd name="connsiteX2" fmla="*/ 55418 w 147782"/>
                    <a:gd name="connsiteY2" fmla="*/ 55418 h 110837"/>
                    <a:gd name="connsiteX3" fmla="*/ 27709 w 147782"/>
                    <a:gd name="connsiteY3" fmla="*/ 36946 h 110837"/>
                    <a:gd name="connsiteX4" fmla="*/ 0 w 147782"/>
                    <a:gd name="connsiteY4" fmla="*/ 0 h 11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82" h="110837">
                      <a:moveTo>
                        <a:pt x="147782" y="110837"/>
                      </a:moveTo>
                      <a:cubicBezTo>
                        <a:pt x="132388" y="107758"/>
                        <a:pt x="116299" y="107112"/>
                        <a:pt x="101600" y="101600"/>
                      </a:cubicBezTo>
                      <a:cubicBezTo>
                        <a:pt x="62191" y="86821"/>
                        <a:pt x="82512" y="82511"/>
                        <a:pt x="55418" y="55418"/>
                      </a:cubicBezTo>
                      <a:cubicBezTo>
                        <a:pt x="47569" y="47569"/>
                        <a:pt x="36945" y="43103"/>
                        <a:pt x="27709" y="36946"/>
                      </a:cubicBezTo>
                      <a:cubicBezTo>
                        <a:pt x="6821" y="5614"/>
                        <a:pt x="17085" y="17087"/>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30" name="フリーフォーム: 図形 29">
                  <a:extLst>
                    <a:ext uri="{FF2B5EF4-FFF2-40B4-BE49-F238E27FC236}">
                      <a16:creationId xmlns:a16="http://schemas.microsoft.com/office/drawing/2014/main" id="{942A42B6-5548-A4A9-2637-190907B6A1F7}"/>
                    </a:ext>
                  </a:extLst>
                </p:cNvPr>
                <p:cNvSpPr/>
                <p:nvPr/>
              </p:nvSpPr>
              <p:spPr>
                <a:xfrm>
                  <a:off x="5643418" y="5772727"/>
                  <a:ext cx="92364" cy="110837"/>
                </a:xfrm>
                <a:custGeom>
                  <a:avLst/>
                  <a:gdLst>
                    <a:gd name="connsiteX0" fmla="*/ 92364 w 92364"/>
                    <a:gd name="connsiteY0" fmla="*/ 110837 h 110837"/>
                    <a:gd name="connsiteX1" fmla="*/ 46182 w 92364"/>
                    <a:gd name="connsiteY1" fmla="*/ 73891 h 110837"/>
                    <a:gd name="connsiteX2" fmla="*/ 18473 w 92364"/>
                    <a:gd name="connsiteY2" fmla="*/ 55418 h 110837"/>
                    <a:gd name="connsiteX3" fmla="*/ 0 w 92364"/>
                    <a:gd name="connsiteY3" fmla="*/ 0 h 110837"/>
                  </a:gdLst>
                  <a:ahLst/>
                  <a:cxnLst>
                    <a:cxn ang="0">
                      <a:pos x="connsiteX0" y="connsiteY0"/>
                    </a:cxn>
                    <a:cxn ang="0">
                      <a:pos x="connsiteX1" y="connsiteY1"/>
                    </a:cxn>
                    <a:cxn ang="0">
                      <a:pos x="connsiteX2" y="connsiteY2"/>
                    </a:cxn>
                    <a:cxn ang="0">
                      <a:pos x="connsiteX3" y="connsiteY3"/>
                    </a:cxn>
                  </a:cxnLst>
                  <a:rect l="l" t="t" r="r" b="b"/>
                  <a:pathLst>
                    <a:path w="92364" h="110837">
                      <a:moveTo>
                        <a:pt x="92364" y="110837"/>
                      </a:moveTo>
                      <a:cubicBezTo>
                        <a:pt x="76970" y="98522"/>
                        <a:pt x="61953" y="85720"/>
                        <a:pt x="46182" y="73891"/>
                      </a:cubicBezTo>
                      <a:cubicBezTo>
                        <a:pt x="37301" y="67230"/>
                        <a:pt x="24356" y="64831"/>
                        <a:pt x="18473" y="55418"/>
                      </a:cubicBezTo>
                      <a:cubicBezTo>
                        <a:pt x="8153" y="38906"/>
                        <a:pt x="0" y="0"/>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grpSp>
          <p:sp>
            <p:nvSpPr>
              <p:cNvPr id="22" name="フリーフォーム: 図形 21">
                <a:extLst>
                  <a:ext uri="{FF2B5EF4-FFF2-40B4-BE49-F238E27FC236}">
                    <a16:creationId xmlns:a16="http://schemas.microsoft.com/office/drawing/2014/main" id="{7F8F884F-D067-57DB-4BE5-D0481D6A5490}"/>
                  </a:ext>
                </a:extLst>
              </p:cNvPr>
              <p:cNvSpPr/>
              <p:nvPr/>
            </p:nvSpPr>
            <p:spPr>
              <a:xfrm>
                <a:off x="4361750" y="4899803"/>
                <a:ext cx="191824" cy="607811"/>
              </a:xfrm>
              <a:custGeom>
                <a:avLst/>
                <a:gdLst>
                  <a:gd name="connsiteX0" fmla="*/ 174869 w 174869"/>
                  <a:gd name="connsiteY0" fmla="*/ 613458 h 613458"/>
                  <a:gd name="connsiteX1" fmla="*/ 1249 w 174869"/>
                  <a:gd name="connsiteY1" fmla="*/ 462987 h 613458"/>
                  <a:gd name="connsiteX2" fmla="*/ 93847 w 174869"/>
                  <a:gd name="connsiteY2" fmla="*/ 324091 h 613458"/>
                  <a:gd name="connsiteX3" fmla="*/ 35973 w 174869"/>
                  <a:gd name="connsiteY3" fmla="*/ 185195 h 613458"/>
                  <a:gd name="connsiteX4" fmla="*/ 105421 w 174869"/>
                  <a:gd name="connsiteY4" fmla="*/ 81023 h 613458"/>
                  <a:gd name="connsiteX5" fmla="*/ 105421 w 174869"/>
                  <a:gd name="connsiteY5" fmla="*/ 0 h 613458"/>
                  <a:gd name="connsiteX0" fmla="*/ 174869 w 174869"/>
                  <a:gd name="connsiteY0" fmla="*/ 613458 h 613458"/>
                  <a:gd name="connsiteX1" fmla="*/ 1249 w 174869"/>
                  <a:gd name="connsiteY1" fmla="*/ 462987 h 613458"/>
                  <a:gd name="connsiteX2" fmla="*/ 93847 w 174869"/>
                  <a:gd name="connsiteY2" fmla="*/ 324091 h 613458"/>
                  <a:gd name="connsiteX3" fmla="*/ 35973 w 174869"/>
                  <a:gd name="connsiteY3" fmla="*/ 185195 h 613458"/>
                  <a:gd name="connsiteX4" fmla="*/ 105421 w 174869"/>
                  <a:gd name="connsiteY4" fmla="*/ 81023 h 613458"/>
                  <a:gd name="connsiteX5" fmla="*/ 2834 w 174869"/>
                  <a:gd name="connsiteY5" fmla="*/ 0 h 613458"/>
                  <a:gd name="connsiteX0" fmla="*/ 174869 w 174869"/>
                  <a:gd name="connsiteY0" fmla="*/ 638415 h 638415"/>
                  <a:gd name="connsiteX1" fmla="*/ 1249 w 174869"/>
                  <a:gd name="connsiteY1" fmla="*/ 487944 h 638415"/>
                  <a:gd name="connsiteX2" fmla="*/ 93847 w 174869"/>
                  <a:gd name="connsiteY2" fmla="*/ 349048 h 638415"/>
                  <a:gd name="connsiteX3" fmla="*/ 35973 w 174869"/>
                  <a:gd name="connsiteY3" fmla="*/ 210152 h 638415"/>
                  <a:gd name="connsiteX4" fmla="*/ 105421 w 174869"/>
                  <a:gd name="connsiteY4" fmla="*/ 105980 h 638415"/>
                  <a:gd name="connsiteX5" fmla="*/ 105422 w 174869"/>
                  <a:gd name="connsiteY5" fmla="*/ 0 h 63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869" h="638415">
                    <a:moveTo>
                      <a:pt x="174869" y="638415"/>
                    </a:moveTo>
                    <a:cubicBezTo>
                      <a:pt x="94811" y="587293"/>
                      <a:pt x="14753" y="536172"/>
                      <a:pt x="1249" y="487944"/>
                    </a:cubicBezTo>
                    <a:cubicBezTo>
                      <a:pt x="-12255" y="439716"/>
                      <a:pt x="88060" y="395347"/>
                      <a:pt x="93847" y="349048"/>
                    </a:cubicBezTo>
                    <a:cubicBezTo>
                      <a:pt x="99634" y="302749"/>
                      <a:pt x="34044" y="250663"/>
                      <a:pt x="35973" y="210152"/>
                    </a:cubicBezTo>
                    <a:cubicBezTo>
                      <a:pt x="37902" y="169641"/>
                      <a:pt x="93846" y="136846"/>
                      <a:pt x="105421" y="105980"/>
                    </a:cubicBezTo>
                    <a:cubicBezTo>
                      <a:pt x="116996" y="75114"/>
                      <a:pt x="111209" y="25078"/>
                      <a:pt x="105422" y="0"/>
                    </a:cubicBezTo>
                  </a:path>
                </a:pathLst>
              </a:custGeom>
              <a:noFill/>
              <a:ln w="28575">
                <a:solidFill>
                  <a:srgbClr val="FF000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endParaRPr>
              </a:p>
            </p:txBody>
          </p:sp>
          <p:pic>
            <p:nvPicPr>
              <p:cNvPr id="23" name="Picture 10" descr="ソース画像を表示">
                <a:extLst>
                  <a:ext uri="{FF2B5EF4-FFF2-40B4-BE49-F238E27FC236}">
                    <a16:creationId xmlns:a16="http://schemas.microsoft.com/office/drawing/2014/main" id="{61013F14-DE46-1004-9EC3-A74C2A861FC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129733" y="5258023"/>
                <a:ext cx="356835" cy="727836"/>
              </a:xfrm>
              <a:prstGeom prst="rect">
                <a:avLst/>
              </a:prstGeom>
              <a:noFill/>
              <a:extLst>
                <a:ext uri="{909E8E84-426E-40DD-AFC4-6F175D3DCCD1}">
                  <a14:hiddenFill xmlns:a14="http://schemas.microsoft.com/office/drawing/2010/main">
                    <a:solidFill>
                      <a:srgbClr val="FFFFFF"/>
                    </a:solidFill>
                  </a14:hiddenFill>
                </a:ext>
              </a:extLst>
            </p:spPr>
          </p:pic>
          <p:sp>
            <p:nvSpPr>
              <p:cNvPr id="24" name="フリーフォーム: 図形 23">
                <a:extLst>
                  <a:ext uri="{FF2B5EF4-FFF2-40B4-BE49-F238E27FC236}">
                    <a16:creationId xmlns:a16="http://schemas.microsoft.com/office/drawing/2014/main" id="{6F324BEE-1CAB-BD3C-7081-0DA6C8B8577C}"/>
                  </a:ext>
                </a:extLst>
              </p:cNvPr>
              <p:cNvSpPr/>
              <p:nvPr/>
            </p:nvSpPr>
            <p:spPr>
              <a:xfrm>
                <a:off x="2164034" y="4851279"/>
                <a:ext cx="216268" cy="607811"/>
              </a:xfrm>
              <a:custGeom>
                <a:avLst/>
                <a:gdLst>
                  <a:gd name="connsiteX0" fmla="*/ 174869 w 174869"/>
                  <a:gd name="connsiteY0" fmla="*/ 613458 h 613458"/>
                  <a:gd name="connsiteX1" fmla="*/ 1249 w 174869"/>
                  <a:gd name="connsiteY1" fmla="*/ 462987 h 613458"/>
                  <a:gd name="connsiteX2" fmla="*/ 93847 w 174869"/>
                  <a:gd name="connsiteY2" fmla="*/ 324091 h 613458"/>
                  <a:gd name="connsiteX3" fmla="*/ 35973 w 174869"/>
                  <a:gd name="connsiteY3" fmla="*/ 185195 h 613458"/>
                  <a:gd name="connsiteX4" fmla="*/ 105421 w 174869"/>
                  <a:gd name="connsiteY4" fmla="*/ 81023 h 613458"/>
                  <a:gd name="connsiteX5" fmla="*/ 105421 w 174869"/>
                  <a:gd name="connsiteY5" fmla="*/ 0 h 613458"/>
                  <a:gd name="connsiteX0" fmla="*/ 174869 w 174869"/>
                  <a:gd name="connsiteY0" fmla="*/ 613458 h 613458"/>
                  <a:gd name="connsiteX1" fmla="*/ 1249 w 174869"/>
                  <a:gd name="connsiteY1" fmla="*/ 462987 h 613458"/>
                  <a:gd name="connsiteX2" fmla="*/ 93847 w 174869"/>
                  <a:gd name="connsiteY2" fmla="*/ 324091 h 613458"/>
                  <a:gd name="connsiteX3" fmla="*/ 35973 w 174869"/>
                  <a:gd name="connsiteY3" fmla="*/ 185195 h 613458"/>
                  <a:gd name="connsiteX4" fmla="*/ 105421 w 174869"/>
                  <a:gd name="connsiteY4" fmla="*/ 81023 h 613458"/>
                  <a:gd name="connsiteX5" fmla="*/ 2834 w 174869"/>
                  <a:gd name="connsiteY5" fmla="*/ 0 h 613458"/>
                  <a:gd name="connsiteX0" fmla="*/ 174869 w 174869"/>
                  <a:gd name="connsiteY0" fmla="*/ 638415 h 638415"/>
                  <a:gd name="connsiteX1" fmla="*/ 1249 w 174869"/>
                  <a:gd name="connsiteY1" fmla="*/ 487944 h 638415"/>
                  <a:gd name="connsiteX2" fmla="*/ 93847 w 174869"/>
                  <a:gd name="connsiteY2" fmla="*/ 349048 h 638415"/>
                  <a:gd name="connsiteX3" fmla="*/ 35973 w 174869"/>
                  <a:gd name="connsiteY3" fmla="*/ 210152 h 638415"/>
                  <a:gd name="connsiteX4" fmla="*/ 105421 w 174869"/>
                  <a:gd name="connsiteY4" fmla="*/ 105980 h 638415"/>
                  <a:gd name="connsiteX5" fmla="*/ 115680 w 174869"/>
                  <a:gd name="connsiteY5" fmla="*/ 0 h 63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869" h="638415">
                    <a:moveTo>
                      <a:pt x="174869" y="638415"/>
                    </a:moveTo>
                    <a:cubicBezTo>
                      <a:pt x="94811" y="587293"/>
                      <a:pt x="14753" y="536172"/>
                      <a:pt x="1249" y="487944"/>
                    </a:cubicBezTo>
                    <a:cubicBezTo>
                      <a:pt x="-12255" y="439716"/>
                      <a:pt x="88060" y="395347"/>
                      <a:pt x="93847" y="349048"/>
                    </a:cubicBezTo>
                    <a:cubicBezTo>
                      <a:pt x="99634" y="302749"/>
                      <a:pt x="34044" y="250663"/>
                      <a:pt x="35973" y="210152"/>
                    </a:cubicBezTo>
                    <a:cubicBezTo>
                      <a:pt x="37902" y="169641"/>
                      <a:pt x="93846" y="136846"/>
                      <a:pt x="105421" y="105980"/>
                    </a:cubicBezTo>
                    <a:cubicBezTo>
                      <a:pt x="116996" y="75114"/>
                      <a:pt x="121467" y="25078"/>
                      <a:pt x="115680" y="0"/>
                    </a:cubicBezTo>
                  </a:path>
                </a:pathLst>
              </a:custGeom>
              <a:noFill/>
              <a:ln w="38100">
                <a:solidFill>
                  <a:schemeClr val="accent3"/>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endParaRPr>
              </a:p>
            </p:txBody>
          </p:sp>
        </p:grpSp>
        <p:pic>
          <p:nvPicPr>
            <p:cNvPr id="17" name="Picture 10" descr="ソース画像を表示">
              <a:extLst>
                <a:ext uri="{FF2B5EF4-FFF2-40B4-BE49-F238E27FC236}">
                  <a16:creationId xmlns:a16="http://schemas.microsoft.com/office/drawing/2014/main" id="{C00ACDFD-89D8-21DE-3539-111EE9FFDA4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72089" y="5484495"/>
              <a:ext cx="356835" cy="72783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ソース画像を表示">
              <a:extLst>
                <a:ext uri="{FF2B5EF4-FFF2-40B4-BE49-F238E27FC236}">
                  <a16:creationId xmlns:a16="http://schemas.microsoft.com/office/drawing/2014/main" id="{B12502AF-1D40-4272-6953-1617CB3B12B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404134" y="5572154"/>
              <a:ext cx="356835" cy="727836"/>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テキスト ボックス 31">
            <a:extLst>
              <a:ext uri="{FF2B5EF4-FFF2-40B4-BE49-F238E27FC236}">
                <a16:creationId xmlns:a16="http://schemas.microsoft.com/office/drawing/2014/main" id="{DD4E0F0C-9814-D548-A57F-48BE80580A3A}"/>
              </a:ext>
            </a:extLst>
          </p:cNvPr>
          <p:cNvSpPr txBox="1"/>
          <p:nvPr/>
        </p:nvSpPr>
        <p:spPr>
          <a:xfrm>
            <a:off x="5105842" y="2196006"/>
            <a:ext cx="445576" cy="523220"/>
          </a:xfrm>
          <a:prstGeom prst="rect">
            <a:avLst/>
          </a:prstGeom>
          <a:noFill/>
        </p:spPr>
        <p:txBody>
          <a:bodyPr wrap="square" rtlCol="0">
            <a:spAutoFit/>
          </a:bodyPr>
          <a:lstStyle/>
          <a:p>
            <a:r>
              <a:rPr lang="en-US" altLang="ja-JP" sz="2800" b="1" dirty="0">
                <a:solidFill>
                  <a:schemeClr val="accent2"/>
                </a:solidFill>
                <a:latin typeface="BIZ UDGothic" panose="020B0400000000000000" pitchFamily="49" charset="-128"/>
                <a:ea typeface="BIZ UDGothic" panose="020B0400000000000000" pitchFamily="49" charset="-128"/>
              </a:rPr>
              <a:t>×</a:t>
            </a:r>
            <a:endParaRPr lang="en-GB" sz="2800" b="1" dirty="0">
              <a:solidFill>
                <a:schemeClr val="accent2"/>
              </a:solidFill>
              <a:latin typeface="BIZ UDGothic" panose="020B0400000000000000" pitchFamily="49" charset="-128"/>
              <a:ea typeface="BIZ UDGothic" panose="020B0400000000000000" pitchFamily="49" charset="-128"/>
            </a:endParaRPr>
          </a:p>
        </p:txBody>
      </p:sp>
      <p:sp>
        <p:nvSpPr>
          <p:cNvPr id="33" name="テキスト ボックス 32">
            <a:extLst>
              <a:ext uri="{FF2B5EF4-FFF2-40B4-BE49-F238E27FC236}">
                <a16:creationId xmlns:a16="http://schemas.microsoft.com/office/drawing/2014/main" id="{212E5BF4-E6B1-EC17-4733-EC0EDDB8ECB1}"/>
              </a:ext>
            </a:extLst>
          </p:cNvPr>
          <p:cNvSpPr txBox="1"/>
          <p:nvPr/>
        </p:nvSpPr>
        <p:spPr>
          <a:xfrm>
            <a:off x="6601823" y="2226919"/>
            <a:ext cx="430783" cy="523220"/>
          </a:xfrm>
          <a:prstGeom prst="rect">
            <a:avLst/>
          </a:prstGeom>
          <a:noFill/>
        </p:spPr>
        <p:txBody>
          <a:bodyPr wrap="square" rtlCol="0">
            <a:spAutoFit/>
          </a:bodyPr>
          <a:lstStyle/>
          <a:p>
            <a:r>
              <a:rPr lang="en-US" altLang="ja-JP" sz="2800" b="1" dirty="0">
                <a:solidFill>
                  <a:schemeClr val="tx2"/>
                </a:solidFill>
                <a:latin typeface="BIZ UDGothic" panose="020B0400000000000000" pitchFamily="49" charset="-128"/>
                <a:ea typeface="BIZ UDGothic" panose="020B0400000000000000" pitchFamily="49" charset="-128"/>
              </a:rPr>
              <a:t>×</a:t>
            </a:r>
            <a:endParaRPr lang="en-GB" sz="2800" b="1" dirty="0">
              <a:solidFill>
                <a:schemeClr val="tx2"/>
              </a:solidFill>
              <a:latin typeface="BIZ UDGothic" panose="020B0400000000000000" pitchFamily="49" charset="-128"/>
              <a:ea typeface="BIZ UDGothic" panose="020B0400000000000000" pitchFamily="49" charset="-128"/>
            </a:endParaRPr>
          </a:p>
        </p:txBody>
      </p:sp>
      <p:cxnSp>
        <p:nvCxnSpPr>
          <p:cNvPr id="35" name="コネクタ: カギ線 34">
            <a:extLst>
              <a:ext uri="{FF2B5EF4-FFF2-40B4-BE49-F238E27FC236}">
                <a16:creationId xmlns:a16="http://schemas.microsoft.com/office/drawing/2014/main" id="{9323FB8A-38A0-0DF0-1312-BEDDEB501851}"/>
              </a:ext>
            </a:extLst>
          </p:cNvPr>
          <p:cNvCxnSpPr>
            <a:stCxn id="3" idx="3"/>
            <a:endCxn id="8" idx="0"/>
          </p:cNvCxnSpPr>
          <p:nvPr/>
        </p:nvCxnSpPr>
        <p:spPr>
          <a:xfrm>
            <a:off x="8790528" y="1844715"/>
            <a:ext cx="827355" cy="543929"/>
          </a:xfrm>
          <a:prstGeom prst="bentConnector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6" name="コネクタ: カギ線 35">
            <a:extLst>
              <a:ext uri="{FF2B5EF4-FFF2-40B4-BE49-F238E27FC236}">
                <a16:creationId xmlns:a16="http://schemas.microsoft.com/office/drawing/2014/main" id="{3A326B2C-6B78-FF45-A245-372148AB728D}"/>
              </a:ext>
            </a:extLst>
          </p:cNvPr>
          <p:cNvCxnSpPr>
            <a:cxnSpLocks/>
            <a:stCxn id="9" idx="2"/>
            <a:endCxn id="13" idx="3"/>
          </p:cNvCxnSpPr>
          <p:nvPr/>
        </p:nvCxnSpPr>
        <p:spPr>
          <a:xfrm rot="5400000">
            <a:off x="8957549" y="3493587"/>
            <a:ext cx="493315" cy="827355"/>
          </a:xfrm>
          <a:prstGeom prst="bentConnector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コネクタ: カギ線 38">
            <a:extLst>
              <a:ext uri="{FF2B5EF4-FFF2-40B4-BE49-F238E27FC236}">
                <a16:creationId xmlns:a16="http://schemas.microsoft.com/office/drawing/2014/main" id="{3511416A-1463-CD88-87A2-C5793E1D801D}"/>
              </a:ext>
            </a:extLst>
          </p:cNvPr>
          <p:cNvCxnSpPr>
            <a:cxnSpLocks/>
            <a:stCxn id="3" idx="1"/>
            <a:endCxn id="11" idx="0"/>
          </p:cNvCxnSpPr>
          <p:nvPr/>
        </p:nvCxnSpPr>
        <p:spPr>
          <a:xfrm rot="10800000" flipV="1">
            <a:off x="2767147" y="1844714"/>
            <a:ext cx="693736" cy="543929"/>
          </a:xfrm>
          <a:prstGeom prst="bentConnector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2" name="コネクタ: カギ線 41">
            <a:extLst>
              <a:ext uri="{FF2B5EF4-FFF2-40B4-BE49-F238E27FC236}">
                <a16:creationId xmlns:a16="http://schemas.microsoft.com/office/drawing/2014/main" id="{DDE1797F-5EA4-3CFD-30D7-08E5DFD616AD}"/>
              </a:ext>
            </a:extLst>
          </p:cNvPr>
          <p:cNvCxnSpPr>
            <a:cxnSpLocks/>
            <a:stCxn id="12" idx="2"/>
            <a:endCxn id="13" idx="1"/>
          </p:cNvCxnSpPr>
          <p:nvPr/>
        </p:nvCxnSpPr>
        <p:spPr>
          <a:xfrm rot="16200000" flipH="1">
            <a:off x="2866814" y="3559852"/>
            <a:ext cx="493315" cy="694824"/>
          </a:xfrm>
          <a:prstGeom prst="bentConnector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6" name="直線矢印コネクタ 45">
            <a:extLst>
              <a:ext uri="{FF2B5EF4-FFF2-40B4-BE49-F238E27FC236}">
                <a16:creationId xmlns:a16="http://schemas.microsoft.com/office/drawing/2014/main" id="{A3259B61-625B-9053-478F-6B1B6D571277}"/>
              </a:ext>
            </a:extLst>
          </p:cNvPr>
          <p:cNvCxnSpPr>
            <a:stCxn id="11" idx="2"/>
            <a:endCxn id="12" idx="0"/>
          </p:cNvCxnSpPr>
          <p:nvPr/>
        </p:nvCxnSpPr>
        <p:spPr>
          <a:xfrm flipH="1">
            <a:off x="2766059" y="2928644"/>
            <a:ext cx="1088" cy="19196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7" name="直線矢印コネクタ 46">
            <a:extLst>
              <a:ext uri="{FF2B5EF4-FFF2-40B4-BE49-F238E27FC236}">
                <a16:creationId xmlns:a16="http://schemas.microsoft.com/office/drawing/2014/main" id="{561F6E5F-9428-5114-64B0-D6A7404489F9}"/>
              </a:ext>
            </a:extLst>
          </p:cNvPr>
          <p:cNvCxnSpPr>
            <a:cxnSpLocks/>
            <a:stCxn id="8" idx="2"/>
            <a:endCxn id="9" idx="0"/>
          </p:cNvCxnSpPr>
          <p:nvPr/>
        </p:nvCxnSpPr>
        <p:spPr>
          <a:xfrm>
            <a:off x="9617883" y="2928644"/>
            <a:ext cx="0" cy="19196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0" name="直線矢印コネクタ 49">
            <a:extLst>
              <a:ext uri="{FF2B5EF4-FFF2-40B4-BE49-F238E27FC236}">
                <a16:creationId xmlns:a16="http://schemas.microsoft.com/office/drawing/2014/main" id="{6C3DECAE-DD41-EE68-1771-A727385C1631}"/>
              </a:ext>
            </a:extLst>
          </p:cNvPr>
          <p:cNvCxnSpPr>
            <a:cxnSpLocks/>
            <a:stCxn id="13" idx="2"/>
            <a:endCxn id="14" idx="0"/>
          </p:cNvCxnSpPr>
          <p:nvPr/>
        </p:nvCxnSpPr>
        <p:spPr>
          <a:xfrm>
            <a:off x="6125706" y="4513922"/>
            <a:ext cx="0" cy="23507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 name="テキスト ボックス 3">
            <a:extLst>
              <a:ext uri="{FF2B5EF4-FFF2-40B4-BE49-F238E27FC236}">
                <a16:creationId xmlns:a16="http://schemas.microsoft.com/office/drawing/2014/main" id="{4D6851D7-EF40-A80B-C8B8-BDFB70F86EA6}"/>
              </a:ext>
            </a:extLst>
          </p:cNvPr>
          <p:cNvSpPr txBox="1"/>
          <p:nvPr/>
        </p:nvSpPr>
        <p:spPr>
          <a:xfrm>
            <a:off x="1166649" y="6227379"/>
            <a:ext cx="10187152" cy="400110"/>
          </a:xfrm>
          <a:prstGeom prst="rect">
            <a:avLst/>
          </a:prstGeom>
          <a:noFill/>
        </p:spPr>
        <p:txBody>
          <a:bodyPr wrap="square" rtlCol="0">
            <a:spAutoFit/>
          </a:bodyPr>
          <a:lstStyle/>
          <a:p>
            <a:pPr algn="r"/>
            <a:r>
              <a:rPr lang="en-US" altLang="ja-JP" sz="2000" dirty="0">
                <a:latin typeface="BIZ UDGothic" panose="020B0400000000000000" pitchFamily="49" charset="-128"/>
                <a:ea typeface="BIZ UDGothic" panose="020B0400000000000000" pitchFamily="49" charset="-128"/>
              </a:rPr>
              <a:t>※</a:t>
            </a:r>
            <a:r>
              <a:rPr lang="ja-JP" altLang="en-US" sz="2000" dirty="0">
                <a:latin typeface="BIZ UDGothic" panose="020B0400000000000000" pitchFamily="49" charset="-128"/>
                <a:ea typeface="BIZ UDGothic" panose="020B0400000000000000" pitchFamily="49" charset="-128"/>
              </a:rPr>
              <a:t>脱水症では熱中症とほぼ同じ症状が出ます。対処法もほぼ同様です。</a:t>
            </a:r>
            <a:endParaRPr lang="en-GB" sz="2000" dirty="0">
              <a:latin typeface="BIZ UDGothic" panose="020B0400000000000000" pitchFamily="49" charset="-128"/>
              <a:ea typeface="BIZ UDGothic" panose="020B0400000000000000" pitchFamily="49" charset="-128"/>
            </a:endParaRPr>
          </a:p>
        </p:txBody>
      </p:sp>
      <p:sp>
        <p:nvSpPr>
          <p:cNvPr id="6" name="スライド番号プレースホルダー 7">
            <a:extLst>
              <a:ext uri="{FF2B5EF4-FFF2-40B4-BE49-F238E27FC236}">
                <a16:creationId xmlns:a16="http://schemas.microsoft.com/office/drawing/2014/main" id="{E57C33FC-7746-3CAD-0E15-F61FC0325D94}"/>
              </a:ext>
            </a:extLst>
          </p:cNvPr>
          <p:cNvSpPr>
            <a:spLocks noGrp="1"/>
          </p:cNvSpPr>
          <p:nvPr>
            <p:ph type="sldNum" sz="quarter" idx="12"/>
          </p:nvPr>
        </p:nvSpPr>
        <p:spPr>
          <a:xfrm>
            <a:off x="48768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18</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428619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798B0C-516E-2046-1366-BDB9974B3D0D}"/>
              </a:ext>
            </a:extLst>
          </p:cNvPr>
          <p:cNvSpPr>
            <a:spLocks noGrp="1"/>
          </p:cNvSpPr>
          <p:nvPr>
            <p:ph type="title"/>
          </p:nvPr>
        </p:nvSpPr>
        <p:spPr>
          <a:xfrm>
            <a:off x="-1" y="11597"/>
            <a:ext cx="12192001" cy="1080000"/>
          </a:xfrm>
          <a:solidFill>
            <a:schemeClr val="bg1">
              <a:lumMod val="95000"/>
            </a:schemeClr>
          </a:solidFill>
        </p:spPr>
        <p:txBody>
          <a:bodyPr>
            <a:normAutofit/>
          </a:bodyPr>
          <a:lstStyle/>
          <a:p>
            <a:pPr algn="ctr"/>
            <a:r>
              <a:rPr lang="ja-JP" altLang="en-US" sz="5400" dirty="0">
                <a:latin typeface="BIZ UDGothic" panose="020B0400000000000000" pitchFamily="49" charset="-128"/>
                <a:ea typeface="BIZ UDGothic" panose="020B0400000000000000" pitchFamily="49" charset="-128"/>
              </a:rPr>
              <a:t>３．体調管理</a:t>
            </a:r>
            <a:endParaRPr lang="en-GB" sz="5400" dirty="0">
              <a:latin typeface="BIZ UDGothic" panose="020B0400000000000000" pitchFamily="49" charset="-128"/>
              <a:ea typeface="BIZ UDGothic" panose="020B0400000000000000" pitchFamily="49" charset="-128"/>
            </a:endParaRPr>
          </a:p>
        </p:txBody>
      </p:sp>
      <p:sp>
        <p:nvSpPr>
          <p:cNvPr id="3" name="コンテンツ プレースホルダー 2">
            <a:extLst>
              <a:ext uri="{FF2B5EF4-FFF2-40B4-BE49-F238E27FC236}">
                <a16:creationId xmlns:a16="http://schemas.microsoft.com/office/drawing/2014/main" id="{754117D6-DB0B-53A5-8D84-493D0FA719C0}"/>
              </a:ext>
            </a:extLst>
          </p:cNvPr>
          <p:cNvSpPr>
            <a:spLocks noGrp="1"/>
          </p:cNvSpPr>
          <p:nvPr>
            <p:ph idx="1"/>
          </p:nvPr>
        </p:nvSpPr>
        <p:spPr>
          <a:xfrm>
            <a:off x="838200" y="1445125"/>
            <a:ext cx="10515600" cy="504775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脱水を起こしやすい人</a:t>
            </a:r>
            <a:endParaRPr kumimoji="1" lang="en-GB" altLang="ja-JP" sz="2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altLang="ja-JP" sz="2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a:p>
            <a:pPr>
              <a:lnSpc>
                <a:spcPct val="100000"/>
              </a:lnSpc>
              <a:spcBef>
                <a:spcPts val="0"/>
              </a:spcBef>
              <a:defRPr/>
            </a:pPr>
            <a:r>
              <a:rPr lang="ja-JP" altLang="en-US" dirty="0">
                <a:solidFill>
                  <a:prstClr val="black"/>
                </a:solidFill>
                <a:latin typeface="BIZ UDGothic" panose="020B0400000000000000" pitchFamily="49" charset="-128"/>
                <a:ea typeface="BIZ UDGothic" panose="020B0400000000000000" pitchFamily="49" charset="-128"/>
              </a:rPr>
              <a:t>高齢者</a:t>
            </a:r>
            <a:endParaRPr lang="en-GB" altLang="ja-JP" dirty="0">
              <a:solidFill>
                <a:prstClr val="black"/>
              </a:solidFill>
              <a:latin typeface="BIZ UDGothic" panose="020B0400000000000000" pitchFamily="49" charset="-128"/>
              <a:ea typeface="BIZ UDGothic" panose="020B0400000000000000" pitchFamily="49" charset="-128"/>
            </a:endParaRPr>
          </a:p>
          <a:p>
            <a:pPr marL="0" indent="0">
              <a:lnSpc>
                <a:spcPct val="100000"/>
              </a:lnSpc>
              <a:spcBef>
                <a:spcPts val="0"/>
              </a:spcBef>
              <a:buNone/>
              <a:defRPr/>
            </a:pPr>
            <a:endParaRPr lang="en-GB" altLang="ja-JP" dirty="0">
              <a:solidFill>
                <a:prstClr val="black"/>
              </a:solidFill>
              <a:latin typeface="BIZ UDGothic" panose="020B0400000000000000" pitchFamily="49" charset="-128"/>
              <a:ea typeface="BIZ UDGothic" panose="020B0400000000000000" pitchFamily="49" charset="-128"/>
            </a:endParaRPr>
          </a:p>
          <a:p>
            <a:pPr>
              <a:lnSpc>
                <a:spcPct val="100000"/>
              </a:lnSpc>
              <a:spcBef>
                <a:spcPts val="0"/>
              </a:spcBef>
              <a:defRPr/>
            </a:pPr>
            <a:r>
              <a:rPr kumimoji="1" lang="ja-JP" altLang="en-US" sz="2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初心者</a:t>
            </a:r>
            <a:endParaRPr kumimoji="1" lang="en-US" altLang="ja-JP" sz="2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a:p>
            <a:pPr>
              <a:lnSpc>
                <a:spcPct val="100000"/>
              </a:lnSpc>
              <a:spcBef>
                <a:spcPts val="0"/>
              </a:spcBef>
              <a:defRPr/>
            </a:pPr>
            <a:endParaRPr kumimoji="1" lang="en-GB" altLang="ja-JP" sz="2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a:p>
            <a:pPr>
              <a:lnSpc>
                <a:spcPct val="100000"/>
              </a:lnSpc>
              <a:spcBef>
                <a:spcPts val="0"/>
              </a:spcBef>
              <a:defRPr/>
            </a:pPr>
            <a:r>
              <a:rPr kumimoji="1" lang="ja-JP" altLang="en-US" sz="2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肥満</a:t>
            </a:r>
            <a:endParaRPr kumimoji="1" lang="en-US" altLang="ja-JP" sz="2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a:p>
            <a:pPr>
              <a:lnSpc>
                <a:spcPct val="100000"/>
              </a:lnSpc>
              <a:spcBef>
                <a:spcPts val="0"/>
              </a:spcBef>
              <a:defRPr/>
            </a:pPr>
            <a:endParaRPr kumimoji="1" lang="en-GB" altLang="ja-JP" sz="2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a:p>
            <a:pPr>
              <a:lnSpc>
                <a:spcPct val="100000"/>
              </a:lnSpc>
              <a:spcBef>
                <a:spcPts val="0"/>
              </a:spcBef>
              <a:defRPr/>
            </a:pPr>
            <a:r>
              <a:rPr kumimoji="1" lang="ja-JP" altLang="en-US" sz="2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体調不良・発熱</a:t>
            </a:r>
            <a:endParaRPr lang="en-GB" dirty="0">
              <a:latin typeface="BIZ UDGothic" panose="020B0400000000000000" pitchFamily="49" charset="-128"/>
              <a:ea typeface="BIZ UDGothic" panose="020B0400000000000000" pitchFamily="49" charset="-128"/>
            </a:endParaRPr>
          </a:p>
        </p:txBody>
      </p:sp>
      <p:sp>
        <p:nvSpPr>
          <p:cNvPr id="4" name="四角形: 角を丸くする 3">
            <a:extLst>
              <a:ext uri="{FF2B5EF4-FFF2-40B4-BE49-F238E27FC236}">
                <a16:creationId xmlns:a16="http://schemas.microsoft.com/office/drawing/2014/main" id="{41B4DFF2-C6D8-5B45-1846-E8EA28381845}"/>
              </a:ext>
            </a:extLst>
          </p:cNvPr>
          <p:cNvSpPr/>
          <p:nvPr/>
        </p:nvSpPr>
        <p:spPr>
          <a:xfrm>
            <a:off x="4423954" y="2325189"/>
            <a:ext cx="7108404" cy="592183"/>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a:solidFill>
                  <a:schemeClr val="tx1"/>
                </a:solidFill>
                <a:latin typeface="BIZ UDGothic" panose="020B0400000000000000" pitchFamily="49" charset="-128"/>
                <a:ea typeface="BIZ UDGothic" panose="020B0400000000000000" pitchFamily="49" charset="-128"/>
              </a:rPr>
              <a:t>汗をかきにくい、尿から水分を失いやすい</a:t>
            </a:r>
            <a:endParaRPr lang="en-GB" sz="2800" dirty="0">
              <a:solidFill>
                <a:schemeClr val="tx1"/>
              </a:solidFill>
              <a:latin typeface="BIZ UDGothic" panose="020B0400000000000000" pitchFamily="49" charset="-128"/>
              <a:ea typeface="BIZ UDGothic" panose="020B0400000000000000" pitchFamily="49" charset="-128"/>
            </a:endParaRPr>
          </a:p>
        </p:txBody>
      </p:sp>
      <p:sp>
        <p:nvSpPr>
          <p:cNvPr id="5" name="四角形: 角を丸くする 4">
            <a:extLst>
              <a:ext uri="{FF2B5EF4-FFF2-40B4-BE49-F238E27FC236}">
                <a16:creationId xmlns:a16="http://schemas.microsoft.com/office/drawing/2014/main" id="{CCA58E27-8B27-4DFD-112A-33A974E840AB}"/>
              </a:ext>
            </a:extLst>
          </p:cNvPr>
          <p:cNvSpPr/>
          <p:nvPr/>
        </p:nvSpPr>
        <p:spPr>
          <a:xfrm>
            <a:off x="4423954" y="3159034"/>
            <a:ext cx="7108404" cy="592183"/>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Gothic" panose="020B0400000000000000" pitchFamily="49" charset="-128"/>
                <a:ea typeface="BIZ UDGothic" panose="020B0400000000000000" pitchFamily="49" charset="-128"/>
              </a:rPr>
              <a:t>慣れない運動で体の負担が大きい</a:t>
            </a:r>
            <a:endParaRPr lang="en-GB" sz="2800" dirty="0">
              <a:solidFill>
                <a:schemeClr val="tx1"/>
              </a:solidFill>
              <a:latin typeface="BIZ UDGothic" panose="020B0400000000000000" pitchFamily="49" charset="-128"/>
              <a:ea typeface="BIZ UDGothic" panose="020B0400000000000000" pitchFamily="49" charset="-128"/>
            </a:endParaRPr>
          </a:p>
        </p:txBody>
      </p:sp>
      <p:sp>
        <p:nvSpPr>
          <p:cNvPr id="6" name="四角形: 角を丸くする 5">
            <a:extLst>
              <a:ext uri="{FF2B5EF4-FFF2-40B4-BE49-F238E27FC236}">
                <a16:creationId xmlns:a16="http://schemas.microsoft.com/office/drawing/2014/main" id="{4F0D8088-DD4D-385E-EE84-7B8DE35C8E1C}"/>
              </a:ext>
            </a:extLst>
          </p:cNvPr>
          <p:cNvSpPr/>
          <p:nvPr/>
        </p:nvSpPr>
        <p:spPr>
          <a:xfrm>
            <a:off x="4423954" y="3992879"/>
            <a:ext cx="7108404" cy="592183"/>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Gothic" panose="020B0400000000000000" pitchFamily="49" charset="-128"/>
                <a:ea typeface="BIZ UDGothic" panose="020B0400000000000000" pitchFamily="49" charset="-128"/>
              </a:rPr>
              <a:t>熱が逃げにくい</a:t>
            </a:r>
            <a:endParaRPr lang="en-GB" sz="2800" dirty="0">
              <a:solidFill>
                <a:schemeClr val="tx1"/>
              </a:solidFill>
              <a:latin typeface="BIZ UDGothic" panose="020B0400000000000000" pitchFamily="49" charset="-128"/>
              <a:ea typeface="BIZ UDGothic" panose="020B0400000000000000" pitchFamily="49" charset="-128"/>
            </a:endParaRPr>
          </a:p>
        </p:txBody>
      </p:sp>
      <p:sp>
        <p:nvSpPr>
          <p:cNvPr id="7" name="四角形: 角を丸くする 6">
            <a:extLst>
              <a:ext uri="{FF2B5EF4-FFF2-40B4-BE49-F238E27FC236}">
                <a16:creationId xmlns:a16="http://schemas.microsoft.com/office/drawing/2014/main" id="{A3798BB3-E2D0-1891-A6AD-178E08790E41}"/>
              </a:ext>
            </a:extLst>
          </p:cNvPr>
          <p:cNvSpPr/>
          <p:nvPr/>
        </p:nvSpPr>
        <p:spPr>
          <a:xfrm>
            <a:off x="4423954" y="4820692"/>
            <a:ext cx="7108404" cy="592183"/>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Gothic" panose="020B0400000000000000" pitchFamily="49" charset="-128"/>
                <a:ea typeface="BIZ UDGothic" panose="020B0400000000000000" pitchFamily="49" charset="-128"/>
              </a:rPr>
              <a:t>体温調整がききにくくなる</a:t>
            </a:r>
            <a:endParaRPr lang="en-GB" sz="2800" dirty="0">
              <a:solidFill>
                <a:schemeClr val="tx1"/>
              </a:solidFill>
              <a:latin typeface="BIZ UDGothic" panose="020B0400000000000000" pitchFamily="49" charset="-128"/>
              <a:ea typeface="BIZ UDGothic" panose="020B0400000000000000" pitchFamily="49" charset="-128"/>
            </a:endParaRPr>
          </a:p>
        </p:txBody>
      </p:sp>
      <p:sp>
        <p:nvSpPr>
          <p:cNvPr id="8" name="コンテンツ プレースホルダー 9">
            <a:extLst>
              <a:ext uri="{FF2B5EF4-FFF2-40B4-BE49-F238E27FC236}">
                <a16:creationId xmlns:a16="http://schemas.microsoft.com/office/drawing/2014/main" id="{F864A364-7810-F263-C19F-7AFD49548F11}"/>
              </a:ext>
            </a:extLst>
          </p:cNvPr>
          <p:cNvSpPr txBox="1">
            <a:spLocks/>
          </p:cNvSpPr>
          <p:nvPr/>
        </p:nvSpPr>
        <p:spPr>
          <a:xfrm>
            <a:off x="838200" y="5697508"/>
            <a:ext cx="10694158" cy="583200"/>
          </a:xfrm>
          <a:prstGeom prst="roundRect">
            <a:avLst/>
          </a:prstGeom>
          <a:solidFill>
            <a:schemeClr val="accent5">
              <a:lumMod val="20000"/>
              <a:lumOff val="80000"/>
            </a:schemeClr>
          </a:solidFill>
          <a:ln>
            <a:no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3200" b="1" dirty="0">
                <a:latin typeface="BIZ UDGothic" panose="020B0400000000000000" pitchFamily="49" charset="-128"/>
                <a:ea typeface="BIZ UDGothic" panose="020B0400000000000000" pitchFamily="49" charset="-128"/>
              </a:rPr>
              <a:t>指導者の目配りも大切です。</a:t>
            </a:r>
          </a:p>
        </p:txBody>
      </p:sp>
      <p:sp>
        <p:nvSpPr>
          <p:cNvPr id="9" name="スライド番号プレースホルダー 7">
            <a:extLst>
              <a:ext uri="{FF2B5EF4-FFF2-40B4-BE49-F238E27FC236}">
                <a16:creationId xmlns:a16="http://schemas.microsoft.com/office/drawing/2014/main" id="{B4C7113F-8512-4981-D868-A791D554D4DE}"/>
              </a:ext>
            </a:extLst>
          </p:cNvPr>
          <p:cNvSpPr>
            <a:spLocks noGrp="1"/>
          </p:cNvSpPr>
          <p:nvPr>
            <p:ph type="sldNum" sz="quarter" idx="12"/>
          </p:nvPr>
        </p:nvSpPr>
        <p:spPr>
          <a:xfrm>
            <a:off x="48768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19</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1340259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B80AB6-C4E2-079D-D89A-21BA68765778}"/>
              </a:ext>
            </a:extLst>
          </p:cNvPr>
          <p:cNvSpPr>
            <a:spLocks noGrp="1"/>
          </p:cNvSpPr>
          <p:nvPr>
            <p:ph type="title"/>
          </p:nvPr>
        </p:nvSpPr>
        <p:spPr>
          <a:xfrm>
            <a:off x="0" y="0"/>
            <a:ext cx="12192000" cy="1080000"/>
          </a:xfrm>
          <a:solidFill>
            <a:schemeClr val="bg1">
              <a:lumMod val="95000"/>
            </a:schemeClr>
          </a:solidFill>
        </p:spPr>
        <p:txBody>
          <a:bodyPr>
            <a:normAutofit/>
          </a:bodyPr>
          <a:lstStyle/>
          <a:p>
            <a:pPr algn="ctr"/>
            <a:r>
              <a:rPr lang="ja-JP" altLang="en-US" sz="5400" dirty="0">
                <a:latin typeface="BIZ UDGothic" panose="020B0400000000000000" pitchFamily="49" charset="-128"/>
                <a:ea typeface="BIZ UDGothic" panose="020B0400000000000000" pitchFamily="49" charset="-128"/>
              </a:rPr>
              <a:t>熱中症について時々ある誤解</a:t>
            </a:r>
            <a:endParaRPr lang="en-GB" sz="5400" dirty="0">
              <a:latin typeface="BIZ UDGothic" panose="020B0400000000000000" pitchFamily="49" charset="-128"/>
              <a:ea typeface="BIZ UDGothic" panose="020B0400000000000000" pitchFamily="49" charset="-128"/>
            </a:endParaRPr>
          </a:p>
        </p:txBody>
      </p:sp>
      <p:sp>
        <p:nvSpPr>
          <p:cNvPr id="3" name="コンテンツ プレースホルダー 2">
            <a:extLst>
              <a:ext uri="{FF2B5EF4-FFF2-40B4-BE49-F238E27FC236}">
                <a16:creationId xmlns:a16="http://schemas.microsoft.com/office/drawing/2014/main" id="{535BD4F7-A3AC-ABA7-B269-A8BE1398B83A}"/>
              </a:ext>
            </a:extLst>
          </p:cNvPr>
          <p:cNvSpPr>
            <a:spLocks noGrp="1"/>
          </p:cNvSpPr>
          <p:nvPr>
            <p:ph idx="1"/>
          </p:nvPr>
        </p:nvSpPr>
        <p:spPr/>
        <p:txBody>
          <a:bodyPr>
            <a:normAutofit/>
          </a:bodyPr>
          <a:lstStyle/>
          <a:p>
            <a:pPr>
              <a:lnSpc>
                <a:spcPct val="150000"/>
              </a:lnSpc>
            </a:pPr>
            <a:r>
              <a:rPr lang="ja-JP" altLang="en-US" dirty="0">
                <a:latin typeface="BIZ UDGothic" panose="020B0400000000000000" pitchFamily="49" charset="-128"/>
                <a:ea typeface="BIZ UDGothic" panose="020B0400000000000000" pitchFamily="49" charset="-128"/>
              </a:rPr>
              <a:t>体を</a:t>
            </a:r>
            <a:r>
              <a:rPr lang="ja-JP" altLang="en-US" dirty="0">
                <a:solidFill>
                  <a:schemeClr val="tx2"/>
                </a:solidFill>
                <a:latin typeface="BIZ UDGothic" panose="020B0400000000000000" pitchFamily="49" charset="-128"/>
                <a:ea typeface="BIZ UDGothic" panose="020B0400000000000000" pitchFamily="49" charset="-128"/>
              </a:rPr>
              <a:t>きた</a:t>
            </a:r>
            <a:r>
              <a:rPr lang="ja-JP" altLang="en-US" dirty="0">
                <a:latin typeface="BIZ UDGothic" panose="020B0400000000000000" pitchFamily="49" charset="-128"/>
                <a:ea typeface="BIZ UDGothic" panose="020B0400000000000000" pitchFamily="49" charset="-128"/>
              </a:rPr>
              <a:t>えれば熱中症にならない</a:t>
            </a:r>
            <a:endParaRPr lang="en-GB" altLang="ja-JP" dirty="0">
              <a:latin typeface="BIZ UDGothic" panose="020B0400000000000000" pitchFamily="49" charset="-128"/>
              <a:ea typeface="BIZ UDGothic" panose="020B0400000000000000" pitchFamily="49" charset="-128"/>
            </a:endParaRPr>
          </a:p>
          <a:p>
            <a:pPr>
              <a:lnSpc>
                <a:spcPct val="150000"/>
              </a:lnSpc>
            </a:pPr>
            <a:r>
              <a:rPr lang="ja-JP" altLang="en-US" dirty="0">
                <a:latin typeface="BIZ UDGothic" panose="020B0400000000000000" pitchFamily="49" charset="-128"/>
                <a:ea typeface="BIZ UDGothic" panose="020B0400000000000000" pitchFamily="49" charset="-128"/>
              </a:rPr>
              <a:t>稽古中に水を飲むと体力が落ちる</a:t>
            </a:r>
            <a:endParaRPr lang="en-GB" dirty="0">
              <a:latin typeface="BIZ UDGothic" panose="020B0400000000000000" pitchFamily="49" charset="-128"/>
              <a:ea typeface="BIZ UDGothic" panose="020B0400000000000000" pitchFamily="49" charset="-128"/>
            </a:endParaRPr>
          </a:p>
          <a:p>
            <a:pPr>
              <a:lnSpc>
                <a:spcPct val="150000"/>
              </a:lnSpc>
            </a:pPr>
            <a:r>
              <a:rPr lang="ja-JP" altLang="en-US" dirty="0">
                <a:latin typeface="BIZ UDGothic" panose="020B0400000000000000" pitchFamily="49" charset="-128"/>
                <a:ea typeface="BIZ UDGothic" panose="020B0400000000000000" pitchFamily="49" charset="-128"/>
              </a:rPr>
              <a:t>暑さで休むのはたるんでいる</a:t>
            </a:r>
            <a:endParaRPr lang="en-GB" dirty="0">
              <a:latin typeface="BIZ UDGothic" panose="020B0400000000000000" pitchFamily="49" charset="-128"/>
              <a:ea typeface="BIZ UDGothic" panose="020B0400000000000000" pitchFamily="49" charset="-128"/>
            </a:endParaRPr>
          </a:p>
          <a:p>
            <a:pPr>
              <a:lnSpc>
                <a:spcPct val="150000"/>
              </a:lnSpc>
            </a:pPr>
            <a:r>
              <a:rPr lang="ja-JP" altLang="en-US" dirty="0">
                <a:latin typeface="BIZ UDGothic" panose="020B0400000000000000" pitchFamily="49" charset="-128"/>
                <a:ea typeface="BIZ UDGothic" panose="020B0400000000000000" pitchFamily="49" charset="-128"/>
              </a:rPr>
              <a:t>汗をかかないのは頑張っていない証拠</a:t>
            </a:r>
            <a:endParaRPr lang="en-GB" altLang="ja-JP" dirty="0">
              <a:latin typeface="BIZ UDGothic" panose="020B0400000000000000" pitchFamily="49" charset="-128"/>
              <a:ea typeface="BIZ UDGothic" panose="020B0400000000000000" pitchFamily="49" charset="-128"/>
            </a:endParaRPr>
          </a:p>
          <a:p>
            <a:pPr>
              <a:lnSpc>
                <a:spcPct val="150000"/>
              </a:lnSpc>
            </a:pPr>
            <a:r>
              <a:rPr lang="ja-JP" altLang="en-US" dirty="0">
                <a:latin typeface="BIZ UDGothic" panose="020B0400000000000000" pitchFamily="49" charset="-128"/>
                <a:ea typeface="BIZ UDGothic" panose="020B0400000000000000" pitchFamily="49" charset="-128"/>
              </a:rPr>
              <a:t>これまで大丈夫だったから大丈夫</a:t>
            </a:r>
            <a:endParaRPr lang="en-GB" dirty="0">
              <a:latin typeface="BIZ UDGothic" panose="020B0400000000000000" pitchFamily="49" charset="-128"/>
              <a:ea typeface="BIZ UDGothic" panose="020B0400000000000000" pitchFamily="49" charset="-128"/>
            </a:endParaRPr>
          </a:p>
        </p:txBody>
      </p:sp>
      <p:sp>
        <p:nvSpPr>
          <p:cNvPr id="4" name="テキスト ボックス 3">
            <a:extLst>
              <a:ext uri="{FF2B5EF4-FFF2-40B4-BE49-F238E27FC236}">
                <a16:creationId xmlns:a16="http://schemas.microsoft.com/office/drawing/2014/main" id="{80EC58D3-9C93-E236-7E7E-46A02F80DCBD}"/>
              </a:ext>
            </a:extLst>
          </p:cNvPr>
          <p:cNvSpPr txBox="1"/>
          <p:nvPr/>
        </p:nvSpPr>
        <p:spPr>
          <a:xfrm>
            <a:off x="838200" y="5647612"/>
            <a:ext cx="10515600" cy="584775"/>
          </a:xfrm>
          <a:prstGeom prst="rect">
            <a:avLst/>
          </a:prstGeom>
          <a:solidFill>
            <a:schemeClr val="accent5">
              <a:lumMod val="20000"/>
              <a:lumOff val="80000"/>
            </a:schemeClr>
          </a:solidFill>
          <a:ln>
            <a:noFill/>
          </a:ln>
        </p:spPr>
        <p:txBody>
          <a:bodyPr wrap="square" rtlCol="0" anchor="ctr">
            <a:spAutoFit/>
          </a:bodyPr>
          <a:lstStyle/>
          <a:p>
            <a:pPr algn="ctr"/>
            <a:r>
              <a:rPr lang="ja-JP" altLang="en-US" sz="3200" b="1" dirty="0">
                <a:latin typeface="BIZ UDGothic" panose="020B0400000000000000" pitchFamily="49" charset="-128"/>
                <a:ea typeface="BIZ UDGothic" panose="020B0400000000000000" pitchFamily="49" charset="-128"/>
              </a:rPr>
              <a:t>全てまちがいです。</a:t>
            </a:r>
            <a:endParaRPr lang="en-GB" sz="3200" b="1" dirty="0">
              <a:latin typeface="BIZ UDGothic" panose="020B0400000000000000" pitchFamily="49" charset="-128"/>
              <a:ea typeface="BIZ UDGothic" panose="020B0400000000000000" pitchFamily="49" charset="-128"/>
            </a:endParaRPr>
          </a:p>
        </p:txBody>
      </p:sp>
      <p:sp>
        <p:nvSpPr>
          <p:cNvPr id="5" name="スライド番号プレースホルダー 7">
            <a:extLst>
              <a:ext uri="{FF2B5EF4-FFF2-40B4-BE49-F238E27FC236}">
                <a16:creationId xmlns:a16="http://schemas.microsoft.com/office/drawing/2014/main" id="{3EB35B9F-4531-3BF9-CA1B-86E3CE8F1E60}"/>
              </a:ext>
            </a:extLst>
          </p:cNvPr>
          <p:cNvSpPr>
            <a:spLocks noGrp="1"/>
          </p:cNvSpPr>
          <p:nvPr>
            <p:ph type="sldNum" sz="quarter" idx="12"/>
          </p:nvPr>
        </p:nvSpPr>
        <p:spPr>
          <a:xfrm>
            <a:off x="48768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2</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1169380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AA308D3-6B7C-8509-D2B0-1EE79FE471E7}"/>
              </a:ext>
            </a:extLst>
          </p:cNvPr>
          <p:cNvSpPr>
            <a:spLocks noGrp="1"/>
          </p:cNvSpPr>
          <p:nvPr>
            <p:ph type="title"/>
          </p:nvPr>
        </p:nvSpPr>
        <p:spPr/>
        <p:txBody>
          <a:bodyPr/>
          <a:lstStyle/>
          <a:p>
            <a:r>
              <a:rPr lang="en-US" altLang="ja-JP" dirty="0">
                <a:latin typeface="BIZ UDGothic" panose="020B0400000000000000" pitchFamily="49" charset="-128"/>
                <a:ea typeface="BIZ UDGothic" panose="020B0400000000000000" pitchFamily="49" charset="-128"/>
              </a:rPr>
              <a:t>III.</a:t>
            </a:r>
            <a:r>
              <a:rPr lang="ja-JP" altLang="en-US" dirty="0">
                <a:latin typeface="BIZ UDGothic" panose="020B0400000000000000" pitchFamily="49" charset="-128"/>
                <a:ea typeface="BIZ UDGothic" panose="020B0400000000000000" pitchFamily="49" charset="-128"/>
              </a:rPr>
              <a:t>　熱中症を疑ったら</a:t>
            </a:r>
            <a:endParaRPr lang="en-GB" dirty="0">
              <a:latin typeface="BIZ UDGothic" panose="020B0400000000000000" pitchFamily="49" charset="-128"/>
              <a:ea typeface="BIZ UDGothic" panose="020B0400000000000000" pitchFamily="49" charset="-128"/>
            </a:endParaRPr>
          </a:p>
        </p:txBody>
      </p:sp>
      <p:sp>
        <p:nvSpPr>
          <p:cNvPr id="3" name="スライド番号プレースホルダー 7">
            <a:extLst>
              <a:ext uri="{FF2B5EF4-FFF2-40B4-BE49-F238E27FC236}">
                <a16:creationId xmlns:a16="http://schemas.microsoft.com/office/drawing/2014/main" id="{F5EDFE27-B61C-477D-C07D-2E1932B02F76}"/>
              </a:ext>
            </a:extLst>
          </p:cNvPr>
          <p:cNvSpPr>
            <a:spLocks noGrp="1"/>
          </p:cNvSpPr>
          <p:nvPr>
            <p:ph type="sldNum" sz="quarter" idx="12"/>
          </p:nvPr>
        </p:nvSpPr>
        <p:spPr>
          <a:xfrm>
            <a:off x="48768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20</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2970263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943CF48-DCB6-D2DD-4EAD-C0EAA06F2CB3}"/>
              </a:ext>
            </a:extLst>
          </p:cNvPr>
          <p:cNvSpPr txBox="1"/>
          <p:nvPr/>
        </p:nvSpPr>
        <p:spPr>
          <a:xfrm>
            <a:off x="838800" y="1276963"/>
            <a:ext cx="4680000" cy="3847207"/>
          </a:xfrm>
          <a:prstGeom prst="rect">
            <a:avLst/>
          </a:prstGeom>
          <a:solidFill>
            <a:schemeClr val="accent2">
              <a:lumMod val="20000"/>
              <a:lumOff val="80000"/>
              <a:alpha val="50000"/>
            </a:schemeClr>
          </a:solidFill>
          <a:ln w="28575">
            <a:solidFill>
              <a:schemeClr val="accent2">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rPr>
              <a:t>自分で気づく症状</a:t>
            </a:r>
            <a:endParaRPr kumimoji="1" lang="en-US" altLang="ja-JP" sz="2400" b="1"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rPr>
              <a:t>めまい</a:t>
            </a:r>
            <a:endParaRPr kumimoji="1" lang="en-US" altLang="ja-JP"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rPr>
              <a:t>頭痛</a:t>
            </a:r>
            <a:endParaRPr kumimoji="1" lang="en-US" altLang="ja-JP"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rPr>
              <a:t>顔のほてり</a:t>
            </a:r>
            <a:endParaRPr kumimoji="1" lang="en-US" altLang="ja-JP"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rPr>
              <a:t>体のだるさ</a:t>
            </a:r>
            <a:endParaRPr kumimoji="1" lang="en-US" altLang="ja-JP"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rPr>
              <a:t>吐き気</a:t>
            </a:r>
            <a:endParaRPr kumimoji="1" lang="en-US" altLang="ja-JP"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rPr>
              <a:t>水を飲めない</a:t>
            </a:r>
            <a:endParaRPr kumimoji="1" lang="en-US" altLang="ja-JP"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ja-JP" altLang="en-US" sz="2400" dirty="0">
                <a:latin typeface="BIZ UDGothic" panose="020B0400000000000000" pitchFamily="49" charset="-128"/>
                <a:ea typeface="BIZ UDGothic" panose="020B0400000000000000" pitchFamily="49" charset="-128"/>
              </a:rPr>
              <a:t>手がふるえる</a:t>
            </a:r>
            <a:endParaRPr kumimoji="1" lang="en-US" altLang="ja-JP"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rPr>
              <a:t>筋肉痛・筋けいれん</a:t>
            </a:r>
            <a:endParaRPr kumimoji="1" lang="en-GB" altLang="ja-JP"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rPr>
              <a:t>（足がつる・こむら返り）</a:t>
            </a:r>
            <a:endParaRPr kumimoji="1" lang="en-US" altLang="ja-JP"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p:txBody>
      </p:sp>
      <p:sp>
        <p:nvSpPr>
          <p:cNvPr id="8" name="テキスト ボックス 7">
            <a:extLst>
              <a:ext uri="{FF2B5EF4-FFF2-40B4-BE49-F238E27FC236}">
                <a16:creationId xmlns:a16="http://schemas.microsoft.com/office/drawing/2014/main" id="{A2825CA0-95CD-45A9-97CD-F2011012F4F8}"/>
              </a:ext>
            </a:extLst>
          </p:cNvPr>
          <p:cNvSpPr txBox="1"/>
          <p:nvPr/>
        </p:nvSpPr>
        <p:spPr>
          <a:xfrm>
            <a:off x="4961129" y="5873424"/>
            <a:ext cx="7981025"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環境省．熱中症環境保健マニュアル</a:t>
            </a:r>
            <a:r>
              <a:rPr kumimoji="1" lang="en-US" altLang="ja-JP"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2022</a:t>
            </a: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日本気象協会．「熱中症をゼロへ</a:t>
            </a:r>
            <a:r>
              <a:rPr kumimoji="1" lang="en-US" altLang="ja-JP" sz="1800" b="0" i="0" u="none" strike="noStrike" kern="1200" cap="none" spc="-1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https://www.netsuzero.jp/learning/le01</a:t>
            </a:r>
            <a:endParaRPr kumimoji="1" lang="ja-JP" altLang="en-US" sz="1800" b="0" i="0" u="none" strike="noStrike" kern="1200" cap="none" spc="-1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10" name="テキスト ボックス 9">
            <a:extLst>
              <a:ext uri="{FF2B5EF4-FFF2-40B4-BE49-F238E27FC236}">
                <a16:creationId xmlns:a16="http://schemas.microsoft.com/office/drawing/2014/main" id="{42652FAA-4BC2-1B5F-1739-39C223D9EAD4}"/>
              </a:ext>
            </a:extLst>
          </p:cNvPr>
          <p:cNvSpPr txBox="1"/>
          <p:nvPr/>
        </p:nvSpPr>
        <p:spPr>
          <a:xfrm>
            <a:off x="6611642" y="1276963"/>
            <a:ext cx="4680000" cy="3847207"/>
          </a:xfrm>
          <a:prstGeom prst="rect">
            <a:avLst/>
          </a:prstGeom>
          <a:solidFill>
            <a:schemeClr val="accent4">
              <a:lumMod val="20000"/>
              <a:lumOff val="80000"/>
              <a:alpha val="50000"/>
            </a:schemeClr>
          </a:solidFill>
          <a:ln w="28575">
            <a:solidFill>
              <a:schemeClr val="tx2">
                <a:lumMod val="50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rPr>
              <a:t>周囲が気づく症状</a:t>
            </a:r>
            <a:endParaRPr kumimoji="1" lang="en-US" altLang="ja-JP" sz="2800" b="1"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rPr>
              <a:t>ふらふらしている</a:t>
            </a:r>
            <a:endParaRPr kumimoji="1" lang="en-US" altLang="ja-JP"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ja-JP" altLang="en-US" sz="2400" dirty="0">
                <a:latin typeface="BIZ UDGothic" panose="020B0400000000000000" pitchFamily="49" charset="-128"/>
                <a:ea typeface="BIZ UDGothic" panose="020B0400000000000000" pitchFamily="49" charset="-128"/>
              </a:rPr>
              <a:t>異常に息が上がっている</a:t>
            </a:r>
            <a:endParaRPr kumimoji="1" lang="en-US" altLang="ja-JP"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rPr>
              <a:t>呼びかけに答えない</a:t>
            </a:r>
            <a:endParaRPr kumimoji="1" lang="en-US" altLang="ja-JP"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rPr>
              <a:t>応答が異常</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rPr>
              <a:t>体温が高い</a:t>
            </a:r>
            <a:endParaRPr kumimoji="1" lang="en-US" altLang="ja-JP"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rPr>
              <a:t>皮膚が熱い</a:t>
            </a:r>
            <a:endParaRPr kumimoji="1" lang="en-US" altLang="ja-JP"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rPr>
              <a:t>皮膚がかわいている</a:t>
            </a:r>
            <a:endParaRPr kumimoji="1" lang="en-US" altLang="ja-JP"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rPr>
              <a:t>異常な発汗</a:t>
            </a:r>
            <a:endParaRPr kumimoji="1" lang="en-US" altLang="ja-JP"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p:txBody>
      </p:sp>
      <p:sp>
        <p:nvSpPr>
          <p:cNvPr id="5" name="タイトル 4">
            <a:extLst>
              <a:ext uri="{FF2B5EF4-FFF2-40B4-BE49-F238E27FC236}">
                <a16:creationId xmlns:a16="http://schemas.microsoft.com/office/drawing/2014/main" id="{BB16E0B8-E1F2-2627-4084-D0A41F7A6B79}"/>
              </a:ext>
            </a:extLst>
          </p:cNvPr>
          <p:cNvSpPr>
            <a:spLocks noGrp="1"/>
          </p:cNvSpPr>
          <p:nvPr>
            <p:ph type="title"/>
          </p:nvPr>
        </p:nvSpPr>
        <p:spPr>
          <a:xfrm>
            <a:off x="0" y="0"/>
            <a:ext cx="12192000" cy="1080000"/>
          </a:xfrm>
          <a:solidFill>
            <a:schemeClr val="bg1">
              <a:lumMod val="95000"/>
            </a:schemeClr>
          </a:solidFill>
        </p:spPr>
        <p:txBody>
          <a:bodyPr>
            <a:normAutofit/>
          </a:bodyPr>
          <a:lstStyle/>
          <a:p>
            <a:pPr algn="ctr"/>
            <a:r>
              <a:rPr lang="ja-JP" altLang="en-US" sz="5400" dirty="0">
                <a:latin typeface="BIZ UDGothic" panose="020B0400000000000000" pitchFamily="49" charset="-128"/>
                <a:ea typeface="BIZ UDGothic" panose="020B0400000000000000" pitchFamily="49" charset="-128"/>
              </a:rPr>
              <a:t>こんな時には熱中症を疑いましょう</a:t>
            </a:r>
            <a:endParaRPr lang="en-GB" sz="5400" dirty="0">
              <a:latin typeface="BIZ UDGothic" panose="020B0400000000000000" pitchFamily="49" charset="-128"/>
              <a:ea typeface="BIZ UDGothic" panose="020B0400000000000000" pitchFamily="49" charset="-128"/>
            </a:endParaRPr>
          </a:p>
        </p:txBody>
      </p:sp>
      <p:sp>
        <p:nvSpPr>
          <p:cNvPr id="6" name="テキスト ボックス 5">
            <a:extLst>
              <a:ext uri="{FF2B5EF4-FFF2-40B4-BE49-F238E27FC236}">
                <a16:creationId xmlns:a16="http://schemas.microsoft.com/office/drawing/2014/main" id="{58D14D3C-FEF0-DBD7-3DC3-BA7FE41A3FA3}"/>
              </a:ext>
            </a:extLst>
          </p:cNvPr>
          <p:cNvSpPr txBox="1"/>
          <p:nvPr/>
        </p:nvSpPr>
        <p:spPr>
          <a:xfrm>
            <a:off x="838200" y="5288649"/>
            <a:ext cx="10473634" cy="584775"/>
          </a:xfrm>
          <a:prstGeom prst="rect">
            <a:avLst/>
          </a:prstGeom>
          <a:solidFill>
            <a:schemeClr val="accent5">
              <a:lumMod val="20000"/>
              <a:lumOff val="80000"/>
            </a:schemeClr>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本人が気づかない</a:t>
            </a:r>
            <a:r>
              <a:rPr lang="ja-JP" altLang="en-US" sz="3200" b="1" dirty="0">
                <a:solidFill>
                  <a:prstClr val="black"/>
                </a:solidFill>
                <a:latin typeface="BIZ UDGothic" panose="020B0400000000000000" pitchFamily="49" charset="-128"/>
                <a:ea typeface="BIZ UDGothic" panose="020B0400000000000000" pitchFamily="49" charset="-128"/>
              </a:rPr>
              <a:t>ときには、周りが注意しましょう。</a:t>
            </a:r>
            <a:endParaRPr kumimoji="1" lang="en-US" altLang="ja-JP" sz="3200" b="1"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2" name="スライド番号プレースホルダー 7">
            <a:extLst>
              <a:ext uri="{FF2B5EF4-FFF2-40B4-BE49-F238E27FC236}">
                <a16:creationId xmlns:a16="http://schemas.microsoft.com/office/drawing/2014/main" id="{95606F6F-91B2-4271-7863-B68F70376250}"/>
              </a:ext>
            </a:extLst>
          </p:cNvPr>
          <p:cNvSpPr>
            <a:spLocks noGrp="1"/>
          </p:cNvSpPr>
          <p:nvPr>
            <p:ph type="sldNum" sz="quarter" idx="12"/>
          </p:nvPr>
        </p:nvSpPr>
        <p:spPr>
          <a:xfrm>
            <a:off x="48768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21</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983040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57418A-68FC-8680-E2E4-DFABE01C65B3}"/>
              </a:ext>
            </a:extLst>
          </p:cNvPr>
          <p:cNvSpPr>
            <a:spLocks noGrp="1"/>
          </p:cNvSpPr>
          <p:nvPr>
            <p:ph type="title"/>
          </p:nvPr>
        </p:nvSpPr>
        <p:spPr>
          <a:xfrm>
            <a:off x="0" y="0"/>
            <a:ext cx="12192000" cy="1080000"/>
          </a:xfrm>
          <a:solidFill>
            <a:schemeClr val="bg1">
              <a:lumMod val="95000"/>
            </a:schemeClr>
          </a:solidFill>
        </p:spPr>
        <p:txBody>
          <a:bodyPr>
            <a:normAutofit/>
          </a:bodyPr>
          <a:lstStyle/>
          <a:p>
            <a:pPr algn="ctr"/>
            <a:r>
              <a:rPr lang="ja-JP" altLang="en-US" sz="5400" dirty="0">
                <a:latin typeface="BIZ UDGothic" panose="020B0400000000000000" pitchFamily="49" charset="-128"/>
                <a:ea typeface="BIZ UDGothic" panose="020B0400000000000000" pitchFamily="49" charset="-128"/>
              </a:rPr>
              <a:t>熱中症への３つの対応</a:t>
            </a:r>
            <a:endParaRPr lang="en-GB" sz="5400" dirty="0">
              <a:latin typeface="BIZ UDGothic" panose="020B0400000000000000" pitchFamily="49" charset="-128"/>
              <a:ea typeface="BIZ UDGothic" panose="020B0400000000000000" pitchFamily="49" charset="-128"/>
            </a:endParaRPr>
          </a:p>
        </p:txBody>
      </p:sp>
      <p:sp>
        <p:nvSpPr>
          <p:cNvPr id="4" name="コンテンツ プレースホルダー 3">
            <a:extLst>
              <a:ext uri="{FF2B5EF4-FFF2-40B4-BE49-F238E27FC236}">
                <a16:creationId xmlns:a16="http://schemas.microsoft.com/office/drawing/2014/main" id="{6DB448B1-00E4-5E90-77AF-FDBBF425AFEA}"/>
              </a:ext>
            </a:extLst>
          </p:cNvPr>
          <p:cNvSpPr>
            <a:spLocks noGrp="1"/>
          </p:cNvSpPr>
          <p:nvPr>
            <p:ph idx="1"/>
          </p:nvPr>
        </p:nvSpPr>
        <p:spPr/>
        <p:txBody>
          <a:bodyPr>
            <a:normAutofit/>
          </a:bodyPr>
          <a:lstStyle/>
          <a:p>
            <a:pPr marL="514350" indent="-514350">
              <a:buFont typeface="+mj-ea"/>
              <a:buAutoNum type="circleNumDbPlain"/>
            </a:pPr>
            <a:r>
              <a:rPr lang="ja-JP" altLang="en-US" sz="3200" dirty="0">
                <a:latin typeface="BIZ UDGothic" panose="020B0400000000000000" pitchFamily="49" charset="-128"/>
                <a:ea typeface="BIZ UDGothic" panose="020B0400000000000000" pitchFamily="49" charset="-128"/>
              </a:rPr>
              <a:t>安静・冷却</a:t>
            </a:r>
            <a:endParaRPr lang="en-GB" altLang="ja-JP" sz="3200" dirty="0">
              <a:latin typeface="BIZ UDGothic" panose="020B0400000000000000" pitchFamily="49" charset="-128"/>
              <a:ea typeface="BIZ UDGothic" panose="020B0400000000000000" pitchFamily="49" charset="-128"/>
            </a:endParaRPr>
          </a:p>
          <a:p>
            <a:pPr marL="514350" indent="-514350">
              <a:buFont typeface="+mj-ea"/>
              <a:buAutoNum type="circleNumDbPlain"/>
            </a:pPr>
            <a:endParaRPr lang="en-GB" altLang="ja-JP" sz="3200" dirty="0">
              <a:latin typeface="BIZ UDGothic" panose="020B0400000000000000" pitchFamily="49" charset="-128"/>
              <a:ea typeface="BIZ UDGothic" panose="020B0400000000000000" pitchFamily="49" charset="-128"/>
            </a:endParaRPr>
          </a:p>
          <a:p>
            <a:pPr marL="514350" indent="-514350">
              <a:buFont typeface="+mj-ea"/>
              <a:buAutoNum type="circleNumDbPlain"/>
            </a:pPr>
            <a:r>
              <a:rPr lang="ja-JP" altLang="en-US" sz="3200" dirty="0">
                <a:latin typeface="BIZ UDGothic" panose="020B0400000000000000" pitchFamily="49" charset="-128"/>
                <a:ea typeface="BIZ UDGothic" panose="020B0400000000000000" pitchFamily="49" charset="-128"/>
              </a:rPr>
              <a:t>水分補給</a:t>
            </a:r>
            <a:endParaRPr lang="en-GB" altLang="ja-JP" sz="3200" dirty="0">
              <a:latin typeface="BIZ UDGothic" panose="020B0400000000000000" pitchFamily="49" charset="-128"/>
              <a:ea typeface="BIZ UDGothic" panose="020B0400000000000000" pitchFamily="49" charset="-128"/>
            </a:endParaRPr>
          </a:p>
          <a:p>
            <a:pPr marL="514350" indent="-514350">
              <a:buFont typeface="+mj-ea"/>
              <a:buAutoNum type="circleNumDbPlain"/>
            </a:pPr>
            <a:endParaRPr lang="en-GB" altLang="ja-JP" sz="3200" dirty="0">
              <a:latin typeface="BIZ UDGothic" panose="020B0400000000000000" pitchFamily="49" charset="-128"/>
              <a:ea typeface="BIZ UDGothic" panose="020B0400000000000000" pitchFamily="49" charset="-128"/>
            </a:endParaRPr>
          </a:p>
          <a:p>
            <a:pPr marL="514350" indent="-514350">
              <a:buFont typeface="+mj-ea"/>
              <a:buAutoNum type="circleNumDbPlain"/>
            </a:pPr>
            <a:r>
              <a:rPr lang="ja-JP" altLang="en-US" sz="3200" dirty="0">
                <a:latin typeface="BIZ UDGothic" panose="020B0400000000000000" pitchFamily="49" charset="-128"/>
                <a:ea typeface="BIZ UDGothic" panose="020B0400000000000000" pitchFamily="49" charset="-128"/>
              </a:rPr>
              <a:t>良くならなければ病院受診</a:t>
            </a:r>
            <a:endParaRPr lang="en-GB" sz="3200" dirty="0">
              <a:latin typeface="BIZ UDGothic" panose="020B0400000000000000" pitchFamily="49" charset="-128"/>
              <a:ea typeface="BIZ UDGothic" panose="020B0400000000000000" pitchFamily="49" charset="-128"/>
            </a:endParaRPr>
          </a:p>
        </p:txBody>
      </p:sp>
      <p:sp>
        <p:nvSpPr>
          <p:cNvPr id="5" name="コンテンツ プレースホルダー 9">
            <a:extLst>
              <a:ext uri="{FF2B5EF4-FFF2-40B4-BE49-F238E27FC236}">
                <a16:creationId xmlns:a16="http://schemas.microsoft.com/office/drawing/2014/main" id="{07325862-CC58-6507-4029-CBE11CC6B634}"/>
              </a:ext>
            </a:extLst>
          </p:cNvPr>
          <p:cNvSpPr txBox="1">
            <a:spLocks/>
          </p:cNvSpPr>
          <p:nvPr/>
        </p:nvSpPr>
        <p:spPr>
          <a:xfrm>
            <a:off x="838200" y="5580000"/>
            <a:ext cx="10515600" cy="583200"/>
          </a:xfrm>
          <a:prstGeom prst="rect">
            <a:avLst/>
          </a:prstGeom>
          <a:solidFill>
            <a:schemeClr val="accent5">
              <a:lumMod val="20000"/>
              <a:lumOff val="80000"/>
            </a:schemeClr>
          </a:solidFill>
          <a:ln>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3200" b="1" dirty="0">
                <a:latin typeface="BIZ UDGothic" panose="020B0400000000000000" pitchFamily="49" charset="-128"/>
                <a:ea typeface="BIZ UDGothic" panose="020B0400000000000000" pitchFamily="49" charset="-128"/>
              </a:rPr>
              <a:t>疑った時点で対処することが大切です。</a:t>
            </a:r>
          </a:p>
        </p:txBody>
      </p:sp>
      <p:sp>
        <p:nvSpPr>
          <p:cNvPr id="3" name="テキスト ボックス 2">
            <a:extLst>
              <a:ext uri="{FF2B5EF4-FFF2-40B4-BE49-F238E27FC236}">
                <a16:creationId xmlns:a16="http://schemas.microsoft.com/office/drawing/2014/main" id="{39DDA90C-FA03-75D3-934E-F4DDD60B84CC}"/>
              </a:ext>
            </a:extLst>
          </p:cNvPr>
          <p:cNvSpPr txBox="1"/>
          <p:nvPr/>
        </p:nvSpPr>
        <p:spPr>
          <a:xfrm>
            <a:off x="1166649" y="6227379"/>
            <a:ext cx="10187152" cy="400110"/>
          </a:xfrm>
          <a:prstGeom prst="rect">
            <a:avLst/>
          </a:prstGeom>
          <a:noFill/>
        </p:spPr>
        <p:txBody>
          <a:bodyPr wrap="square" rtlCol="0">
            <a:spAutoFit/>
          </a:bodyPr>
          <a:lstStyle/>
          <a:p>
            <a:pPr algn="r"/>
            <a:r>
              <a:rPr lang="en-US" altLang="ja-JP" sz="2000" dirty="0">
                <a:latin typeface="BIZ UDGothic" panose="020B0400000000000000" pitchFamily="49" charset="-128"/>
                <a:ea typeface="BIZ UDGothic" panose="020B0400000000000000" pitchFamily="49" charset="-128"/>
              </a:rPr>
              <a:t>※</a:t>
            </a:r>
            <a:r>
              <a:rPr lang="ja-JP" altLang="en-US" sz="2000" dirty="0">
                <a:latin typeface="BIZ UDGothic" panose="020B0400000000000000" pitchFamily="49" charset="-128"/>
                <a:ea typeface="BIZ UDGothic" panose="020B0400000000000000" pitchFamily="49" charset="-128"/>
              </a:rPr>
              <a:t>脱水症の対処法もほぼ同様です。</a:t>
            </a:r>
            <a:endParaRPr lang="en-GB" sz="2000" dirty="0">
              <a:latin typeface="BIZ UDGothic" panose="020B0400000000000000" pitchFamily="49" charset="-128"/>
              <a:ea typeface="BIZ UDGothic" panose="020B0400000000000000" pitchFamily="49" charset="-128"/>
            </a:endParaRPr>
          </a:p>
        </p:txBody>
      </p:sp>
      <p:sp>
        <p:nvSpPr>
          <p:cNvPr id="7" name="スライド番号プレースホルダー 7">
            <a:extLst>
              <a:ext uri="{FF2B5EF4-FFF2-40B4-BE49-F238E27FC236}">
                <a16:creationId xmlns:a16="http://schemas.microsoft.com/office/drawing/2014/main" id="{677EC514-16E2-8463-656B-CA1F8093FCFF}"/>
              </a:ext>
            </a:extLst>
          </p:cNvPr>
          <p:cNvSpPr>
            <a:spLocks noGrp="1"/>
          </p:cNvSpPr>
          <p:nvPr>
            <p:ph type="sldNum" sz="quarter" idx="12"/>
          </p:nvPr>
        </p:nvSpPr>
        <p:spPr>
          <a:xfrm>
            <a:off x="48768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22</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779981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4F2774E-B67E-4C88-8DD0-107154D4CF6C}"/>
              </a:ext>
            </a:extLst>
          </p:cNvPr>
          <p:cNvSpPr>
            <a:spLocks noGrp="1"/>
          </p:cNvSpPr>
          <p:nvPr>
            <p:ph idx="1"/>
          </p:nvPr>
        </p:nvSpPr>
        <p:spPr>
          <a:xfrm>
            <a:off x="837598" y="1211933"/>
            <a:ext cx="10390923" cy="4337367"/>
          </a:xfrm>
        </p:spPr>
        <p:txBody>
          <a:bodyPr>
            <a:noAutofit/>
          </a:bodyPr>
          <a:lstStyle/>
          <a:p>
            <a:pPr marL="0" indent="0">
              <a:lnSpc>
                <a:spcPct val="100000"/>
              </a:lnSpc>
              <a:spcBef>
                <a:spcPts val="600"/>
              </a:spcBef>
              <a:buNone/>
            </a:pPr>
            <a:r>
              <a:rPr lang="ja-JP" altLang="en-US" sz="3200" spc="-150" dirty="0">
                <a:latin typeface="BIZ UDGothic" panose="020B0400000000000000" pitchFamily="49" charset="-128"/>
                <a:ea typeface="BIZ UDGothic" panose="020B0400000000000000" pitchFamily="49" charset="-128"/>
              </a:rPr>
              <a:t>①　脱衣　➡　剣道具を外し、剣道着をゆるめる</a:t>
            </a:r>
            <a:endParaRPr lang="en-US" altLang="ja-JP" sz="3200" spc="-150" dirty="0">
              <a:latin typeface="BIZ UDGothic" panose="020B0400000000000000" pitchFamily="49" charset="-128"/>
              <a:ea typeface="BIZ UDGothic" panose="020B0400000000000000" pitchFamily="49" charset="-128"/>
            </a:endParaRPr>
          </a:p>
          <a:p>
            <a:pPr marL="0" indent="0">
              <a:lnSpc>
                <a:spcPct val="100000"/>
              </a:lnSpc>
              <a:spcBef>
                <a:spcPts val="600"/>
              </a:spcBef>
              <a:buNone/>
            </a:pPr>
            <a:r>
              <a:rPr lang="ja-JP" altLang="en-US" sz="3200" spc="-150" dirty="0">
                <a:latin typeface="BIZ UDGothic" panose="020B0400000000000000" pitchFamily="49" charset="-128"/>
                <a:ea typeface="BIZ UDGothic" panose="020B0400000000000000" pitchFamily="49" charset="-128"/>
              </a:rPr>
              <a:t>②　避難</a:t>
            </a:r>
            <a:r>
              <a:rPr kumimoji="1" lang="ja-JP" altLang="en-US" sz="3200" spc="-150" dirty="0">
                <a:latin typeface="BIZ UDGothic" panose="020B0400000000000000" pitchFamily="49" charset="-128"/>
                <a:ea typeface="BIZ UDGothic" panose="020B0400000000000000" pitchFamily="49" charset="-128"/>
              </a:rPr>
              <a:t>　➡　涼しい環境へ移動</a:t>
            </a:r>
            <a:endParaRPr kumimoji="1" lang="en-US" altLang="ja-JP" sz="3200" spc="-150" dirty="0">
              <a:latin typeface="BIZ UDGothic" panose="020B0400000000000000" pitchFamily="49" charset="-128"/>
              <a:ea typeface="BIZ UDGothic" panose="020B0400000000000000" pitchFamily="49" charset="-128"/>
            </a:endParaRPr>
          </a:p>
          <a:p>
            <a:pPr lvl="6">
              <a:lnSpc>
                <a:spcPct val="100000"/>
              </a:lnSpc>
              <a:spcBef>
                <a:spcPts val="0"/>
              </a:spcBef>
            </a:pPr>
            <a:r>
              <a:rPr lang="ja-JP" altLang="en-US" sz="2400" spc="-150" dirty="0">
                <a:solidFill>
                  <a:schemeClr val="accent2">
                    <a:lumMod val="50000"/>
                  </a:schemeClr>
                </a:solidFill>
                <a:latin typeface="BIZ UDGothic" panose="020B0400000000000000" pitchFamily="49" charset="-128"/>
                <a:ea typeface="BIZ UDGothic" panose="020B0400000000000000" pitchFamily="49" charset="-128"/>
              </a:rPr>
              <a:t>クーラーの効いているところ</a:t>
            </a:r>
            <a:endParaRPr lang="en-US" altLang="ja-JP" sz="2400" spc="-150" dirty="0">
              <a:solidFill>
                <a:schemeClr val="accent2">
                  <a:lumMod val="50000"/>
                </a:schemeClr>
              </a:solidFill>
              <a:latin typeface="BIZ UDGothic" panose="020B0400000000000000" pitchFamily="49" charset="-128"/>
              <a:ea typeface="BIZ UDGothic" panose="020B0400000000000000" pitchFamily="49" charset="-128"/>
            </a:endParaRPr>
          </a:p>
          <a:p>
            <a:pPr lvl="6">
              <a:lnSpc>
                <a:spcPct val="100000"/>
              </a:lnSpc>
              <a:spcBef>
                <a:spcPts val="0"/>
              </a:spcBef>
            </a:pPr>
            <a:r>
              <a:rPr kumimoji="1" lang="ja-JP" altLang="en-US" sz="2400" spc="-150" dirty="0">
                <a:solidFill>
                  <a:schemeClr val="accent2">
                    <a:lumMod val="50000"/>
                  </a:schemeClr>
                </a:solidFill>
                <a:latin typeface="BIZ UDGothic" panose="020B0400000000000000" pitchFamily="49" charset="-128"/>
                <a:ea typeface="BIZ UDGothic" panose="020B0400000000000000" pitchFamily="49" charset="-128"/>
              </a:rPr>
              <a:t>風通しのよいところ</a:t>
            </a:r>
            <a:endParaRPr kumimoji="1" lang="en-US" altLang="ja-JP" sz="2400" spc="-150" dirty="0">
              <a:solidFill>
                <a:schemeClr val="accent2">
                  <a:lumMod val="50000"/>
                </a:schemeClr>
              </a:solidFill>
              <a:latin typeface="BIZ UDGothic" panose="020B0400000000000000" pitchFamily="49" charset="-128"/>
              <a:ea typeface="BIZ UDGothic" panose="020B0400000000000000" pitchFamily="49" charset="-128"/>
            </a:endParaRPr>
          </a:p>
          <a:p>
            <a:pPr marL="0" indent="0">
              <a:lnSpc>
                <a:spcPct val="100000"/>
              </a:lnSpc>
              <a:spcBef>
                <a:spcPts val="600"/>
              </a:spcBef>
              <a:buNone/>
            </a:pPr>
            <a:r>
              <a:rPr kumimoji="1" lang="ja-JP" altLang="en-US" sz="3200" spc="-150" dirty="0">
                <a:latin typeface="BIZ UDGothic" panose="020B0400000000000000" pitchFamily="49" charset="-128"/>
                <a:ea typeface="BIZ UDGothic" panose="020B0400000000000000" pitchFamily="49" charset="-128"/>
              </a:rPr>
              <a:t>③　安静　➡　頭を少し高くする</a:t>
            </a:r>
            <a:endParaRPr kumimoji="1" lang="en-US" altLang="ja-JP" sz="3200" spc="-150" dirty="0">
              <a:latin typeface="BIZ UDGothic" panose="020B0400000000000000" pitchFamily="49" charset="-128"/>
              <a:ea typeface="BIZ UDGothic" panose="020B0400000000000000" pitchFamily="49" charset="-128"/>
            </a:endParaRPr>
          </a:p>
          <a:p>
            <a:pPr marL="0" indent="0">
              <a:lnSpc>
                <a:spcPct val="100000"/>
              </a:lnSpc>
              <a:spcBef>
                <a:spcPts val="600"/>
              </a:spcBef>
              <a:buNone/>
            </a:pPr>
            <a:r>
              <a:rPr kumimoji="1" lang="ja-JP" altLang="en-US" sz="3200" spc="-150" dirty="0">
                <a:latin typeface="BIZ UDGothic" panose="020B0400000000000000" pitchFamily="49" charset="-128"/>
                <a:ea typeface="BIZ UDGothic" panose="020B0400000000000000" pitchFamily="49" charset="-128"/>
              </a:rPr>
              <a:t>④　冷却　➡　</a:t>
            </a:r>
            <a:r>
              <a:rPr lang="ja-JP" altLang="en-US" sz="3200" spc="-150" dirty="0">
                <a:latin typeface="BIZ UDGothic" panose="020B0400000000000000" pitchFamily="49" charset="-128"/>
                <a:ea typeface="BIZ UDGothic" panose="020B0400000000000000" pitchFamily="49" charset="-128"/>
              </a:rPr>
              <a:t>全身を冷やす</a:t>
            </a:r>
            <a:endParaRPr lang="en-US" altLang="ja-JP" sz="3200" spc="-150" dirty="0">
              <a:latin typeface="BIZ UDGothic" panose="020B0400000000000000" pitchFamily="49" charset="-128"/>
              <a:ea typeface="BIZ UDGothic" panose="020B0400000000000000" pitchFamily="49" charset="-128"/>
            </a:endParaRPr>
          </a:p>
          <a:p>
            <a:pPr lvl="6">
              <a:lnSpc>
                <a:spcPct val="100000"/>
              </a:lnSpc>
              <a:spcBef>
                <a:spcPts val="0"/>
              </a:spcBef>
            </a:pPr>
            <a:r>
              <a:rPr lang="ja-JP" altLang="en-US" sz="2400" spc="-150" dirty="0">
                <a:solidFill>
                  <a:schemeClr val="accent2">
                    <a:lumMod val="50000"/>
                  </a:schemeClr>
                </a:solidFill>
                <a:latin typeface="BIZ UDGothic" panose="020B0400000000000000" pitchFamily="49" charset="-128"/>
                <a:ea typeface="BIZ UDGothic" panose="020B0400000000000000" pitchFamily="49" charset="-128"/>
              </a:rPr>
              <a:t>アイスパック、冷やしタオル</a:t>
            </a:r>
            <a:endParaRPr lang="en-GB" altLang="ja-JP" sz="2400" spc="-150" dirty="0">
              <a:solidFill>
                <a:schemeClr val="accent2">
                  <a:lumMod val="50000"/>
                </a:schemeClr>
              </a:solidFill>
              <a:latin typeface="BIZ UDGothic" panose="020B0400000000000000" pitchFamily="49" charset="-128"/>
              <a:ea typeface="BIZ UDGothic" panose="020B0400000000000000" pitchFamily="49" charset="-128"/>
            </a:endParaRPr>
          </a:p>
          <a:p>
            <a:pPr lvl="6">
              <a:lnSpc>
                <a:spcPct val="100000"/>
              </a:lnSpc>
              <a:spcBef>
                <a:spcPts val="0"/>
              </a:spcBef>
            </a:pPr>
            <a:r>
              <a:rPr lang="ja-JP" altLang="en-US" sz="2400" spc="-150" dirty="0">
                <a:solidFill>
                  <a:schemeClr val="accent2">
                    <a:lumMod val="50000"/>
                  </a:schemeClr>
                </a:solidFill>
                <a:latin typeface="BIZ UDGothic" panose="020B0400000000000000" pitchFamily="49" charset="-128"/>
                <a:ea typeface="BIZ UDGothic" panose="020B0400000000000000" pitchFamily="49" charset="-128"/>
              </a:rPr>
              <a:t>アイスバス</a:t>
            </a:r>
            <a:endParaRPr lang="en-GB" altLang="ja-JP" sz="2400" spc="-150" dirty="0">
              <a:solidFill>
                <a:schemeClr val="accent2">
                  <a:lumMod val="50000"/>
                </a:schemeClr>
              </a:solidFill>
              <a:latin typeface="BIZ UDGothic" panose="020B0400000000000000" pitchFamily="49" charset="-128"/>
              <a:ea typeface="BIZ UDGothic" panose="020B0400000000000000" pitchFamily="49" charset="-128"/>
            </a:endParaRPr>
          </a:p>
          <a:p>
            <a:pPr lvl="6">
              <a:lnSpc>
                <a:spcPct val="100000"/>
              </a:lnSpc>
              <a:spcBef>
                <a:spcPts val="0"/>
              </a:spcBef>
            </a:pPr>
            <a:r>
              <a:rPr lang="ja-JP" altLang="en-US" sz="2400" spc="-150" dirty="0">
                <a:solidFill>
                  <a:schemeClr val="accent2">
                    <a:lumMod val="50000"/>
                  </a:schemeClr>
                </a:solidFill>
                <a:latin typeface="BIZ UDGothic" panose="020B0400000000000000" pitchFamily="49" charset="-128"/>
                <a:ea typeface="BIZ UDGothic" panose="020B0400000000000000" pitchFamily="49" charset="-128"/>
              </a:rPr>
              <a:t>全身を冷やせない時には首・脇の下・足の付け根</a:t>
            </a:r>
            <a:endParaRPr lang="en-US" altLang="ja-JP" sz="2400" spc="-150" dirty="0">
              <a:solidFill>
                <a:schemeClr val="accent2">
                  <a:lumMod val="50000"/>
                </a:schemeClr>
              </a:solidFill>
              <a:latin typeface="BIZ UDGothic" panose="020B0400000000000000" pitchFamily="49" charset="-128"/>
              <a:ea typeface="BIZ UDGothic" panose="020B0400000000000000" pitchFamily="49" charset="-128"/>
            </a:endParaRPr>
          </a:p>
          <a:p>
            <a:pPr lvl="4">
              <a:lnSpc>
                <a:spcPct val="100000"/>
              </a:lnSpc>
              <a:spcBef>
                <a:spcPts val="0"/>
              </a:spcBef>
            </a:pPr>
            <a:endParaRPr kumimoji="1" lang="ja-JP" altLang="en-US" sz="2800" spc="-150" dirty="0">
              <a:solidFill>
                <a:schemeClr val="accent2">
                  <a:lumMod val="50000"/>
                </a:schemeClr>
              </a:solidFill>
              <a:latin typeface="BIZ UDGothic" panose="020B0400000000000000" pitchFamily="49" charset="-128"/>
              <a:ea typeface="BIZ UDGothic" panose="020B0400000000000000" pitchFamily="49" charset="-128"/>
            </a:endParaRPr>
          </a:p>
        </p:txBody>
      </p:sp>
      <p:pic>
        <p:nvPicPr>
          <p:cNvPr id="5" name="図 4">
            <a:extLst>
              <a:ext uri="{FF2B5EF4-FFF2-40B4-BE49-F238E27FC236}">
                <a16:creationId xmlns:a16="http://schemas.microsoft.com/office/drawing/2014/main" id="{C2D39708-0D4F-F29A-68D4-B3811952C146}"/>
              </a:ext>
            </a:extLst>
          </p:cNvPr>
          <p:cNvPicPr>
            <a:picLocks noChangeAspect="1"/>
          </p:cNvPicPr>
          <p:nvPr/>
        </p:nvPicPr>
        <p:blipFill>
          <a:blip r:embed="rId2">
            <a:clrChange>
              <a:clrFrom>
                <a:srgbClr val="000000">
                  <a:alpha val="0"/>
                </a:srgbClr>
              </a:clrFrom>
              <a:clrTo>
                <a:srgbClr val="000000">
                  <a:alpha val="0"/>
                </a:srgbClr>
              </a:clrTo>
            </a:clrChange>
          </a:blip>
          <a:srcRect l="1121" t="7312" r="-1121" b="6684"/>
          <a:stretch/>
        </p:blipFill>
        <p:spPr>
          <a:xfrm>
            <a:off x="9591442" y="1338975"/>
            <a:ext cx="2404940" cy="1663117"/>
          </a:xfrm>
          <a:prstGeom prst="rect">
            <a:avLst/>
          </a:prstGeom>
        </p:spPr>
      </p:pic>
      <p:pic>
        <p:nvPicPr>
          <p:cNvPr id="7" name="図 6">
            <a:extLst>
              <a:ext uri="{FF2B5EF4-FFF2-40B4-BE49-F238E27FC236}">
                <a16:creationId xmlns:a16="http://schemas.microsoft.com/office/drawing/2014/main" id="{B04754DA-BAD6-DDBC-A6B7-43902CDE52B4}"/>
              </a:ext>
            </a:extLst>
          </p:cNvPr>
          <p:cNvPicPr>
            <a:picLocks noChangeAspect="1"/>
          </p:cNvPicPr>
          <p:nvPr/>
        </p:nvPicPr>
        <p:blipFill>
          <a:blip r:embed="rId3">
            <a:clrChange>
              <a:clrFrom>
                <a:srgbClr val="000000">
                  <a:alpha val="0"/>
                </a:srgbClr>
              </a:clrFrom>
              <a:clrTo>
                <a:srgbClr val="000000">
                  <a:alpha val="0"/>
                </a:srgbClr>
              </a:clrTo>
            </a:clrChange>
          </a:blip>
          <a:srcRect l="6722" t="8911"/>
          <a:stretch/>
        </p:blipFill>
        <p:spPr>
          <a:xfrm>
            <a:off x="9590305" y="3219303"/>
            <a:ext cx="2333601" cy="1492162"/>
          </a:xfrm>
          <a:prstGeom prst="rect">
            <a:avLst/>
          </a:prstGeom>
        </p:spPr>
      </p:pic>
      <p:sp>
        <p:nvSpPr>
          <p:cNvPr id="9" name="テキスト ボックス 8">
            <a:extLst>
              <a:ext uri="{FF2B5EF4-FFF2-40B4-BE49-F238E27FC236}">
                <a16:creationId xmlns:a16="http://schemas.microsoft.com/office/drawing/2014/main" id="{28AE1BA4-CBDF-5502-5842-E94D62F05DC3}"/>
              </a:ext>
            </a:extLst>
          </p:cNvPr>
          <p:cNvSpPr txBox="1"/>
          <p:nvPr/>
        </p:nvSpPr>
        <p:spPr>
          <a:xfrm>
            <a:off x="5639800" y="6231324"/>
            <a:ext cx="6552200"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da-DK" altLang="ja-JP" b="0" i="0" u="none" strike="noStrike" kern="1200" cap="none" spc="-1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cs typeface="Times New Roman" panose="02020603050405020304" pitchFamily="18" charset="0"/>
              </a:rPr>
              <a:t>Hosokawa Y, et al. Br J Sports Med 2021;55:1405–1410.</a:t>
            </a:r>
            <a:endParaRPr kumimoji="1" lang="ja-JP" altLang="en-US" b="0" i="0" u="none" strike="noStrike" kern="1200" cap="none" spc="-1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cs typeface="Times New Roman" panose="02020603050405020304" pitchFamily="18" charset="0"/>
            </a:endParaRPr>
          </a:p>
        </p:txBody>
      </p:sp>
      <p:sp>
        <p:nvSpPr>
          <p:cNvPr id="6" name="タイトル 5">
            <a:extLst>
              <a:ext uri="{FF2B5EF4-FFF2-40B4-BE49-F238E27FC236}">
                <a16:creationId xmlns:a16="http://schemas.microsoft.com/office/drawing/2014/main" id="{19C51CD8-E7E0-0D05-6688-3A5E4A18C7F4}"/>
              </a:ext>
            </a:extLst>
          </p:cNvPr>
          <p:cNvSpPr>
            <a:spLocks noGrp="1"/>
          </p:cNvSpPr>
          <p:nvPr>
            <p:ph type="title"/>
          </p:nvPr>
        </p:nvSpPr>
        <p:spPr>
          <a:xfrm>
            <a:off x="0" y="-4492"/>
            <a:ext cx="12192000" cy="1080000"/>
          </a:xfrm>
          <a:solidFill>
            <a:schemeClr val="bg1">
              <a:lumMod val="95000"/>
            </a:schemeClr>
          </a:solidFill>
        </p:spPr>
        <p:txBody>
          <a:bodyPr>
            <a:normAutofit/>
          </a:bodyPr>
          <a:lstStyle/>
          <a:p>
            <a:pPr algn="ctr"/>
            <a:r>
              <a:rPr lang="ja-JP" altLang="en-US" sz="5400" dirty="0">
                <a:latin typeface="BIZ UDGothic" panose="020B0400000000000000" pitchFamily="49" charset="-128"/>
                <a:ea typeface="BIZ UDGothic" panose="020B0400000000000000" pitchFamily="49" charset="-128"/>
              </a:rPr>
              <a:t>１．安静と冷却</a:t>
            </a:r>
            <a:endParaRPr lang="en-GB" sz="5400" dirty="0">
              <a:latin typeface="BIZ UDGothic" panose="020B0400000000000000" pitchFamily="49" charset="-128"/>
              <a:ea typeface="BIZ UDGothic" panose="020B0400000000000000" pitchFamily="49" charset="-128"/>
            </a:endParaRPr>
          </a:p>
        </p:txBody>
      </p:sp>
      <p:sp>
        <p:nvSpPr>
          <p:cNvPr id="8" name="コンテンツ プレースホルダー 9">
            <a:extLst>
              <a:ext uri="{FF2B5EF4-FFF2-40B4-BE49-F238E27FC236}">
                <a16:creationId xmlns:a16="http://schemas.microsoft.com/office/drawing/2014/main" id="{623821EA-F0AE-508F-DDB1-938B85F24149}"/>
              </a:ext>
            </a:extLst>
          </p:cNvPr>
          <p:cNvSpPr txBox="1">
            <a:spLocks/>
          </p:cNvSpPr>
          <p:nvPr/>
        </p:nvSpPr>
        <p:spPr>
          <a:xfrm>
            <a:off x="837599" y="5580000"/>
            <a:ext cx="10516201" cy="583200"/>
          </a:xfrm>
          <a:prstGeom prst="roundRect">
            <a:avLst/>
          </a:prstGeom>
          <a:solidFill>
            <a:schemeClr val="accent5">
              <a:lumMod val="20000"/>
              <a:lumOff val="80000"/>
            </a:schemeClr>
          </a:solidFill>
          <a:ln>
            <a:no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3200" b="1" dirty="0">
                <a:latin typeface="BIZ UDGothic" panose="020B0400000000000000" pitchFamily="49" charset="-128"/>
                <a:ea typeface="BIZ UDGothic" panose="020B0400000000000000" pitchFamily="49" charset="-128"/>
              </a:rPr>
              <a:t>剣道場や試合場では、なるべく氷を用意しましょう。</a:t>
            </a:r>
          </a:p>
        </p:txBody>
      </p:sp>
      <p:sp>
        <p:nvSpPr>
          <p:cNvPr id="2" name="スライド番号プレースホルダー 7">
            <a:extLst>
              <a:ext uri="{FF2B5EF4-FFF2-40B4-BE49-F238E27FC236}">
                <a16:creationId xmlns:a16="http://schemas.microsoft.com/office/drawing/2014/main" id="{E0B7BF18-29EC-7C14-1B75-53E30804666A}"/>
              </a:ext>
            </a:extLst>
          </p:cNvPr>
          <p:cNvSpPr>
            <a:spLocks noGrp="1"/>
          </p:cNvSpPr>
          <p:nvPr>
            <p:ph type="sldNum" sz="quarter" idx="12"/>
          </p:nvPr>
        </p:nvSpPr>
        <p:spPr>
          <a:xfrm>
            <a:off x="48768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23</a:t>
            </a:fld>
            <a:endParaRPr kumimoji="1" lang="ja-JP" altLang="en-US">
              <a:latin typeface="BIZ UDGothic" panose="020B0400000000000000" pitchFamily="49" charset="-128"/>
              <a:ea typeface="BIZ UDGothic" panose="020B0400000000000000" pitchFamily="49" charset="-128"/>
            </a:endParaRPr>
          </a:p>
        </p:txBody>
      </p:sp>
      <p:sp>
        <p:nvSpPr>
          <p:cNvPr id="4" name="四角形: 角を丸くする 8">
            <a:extLst>
              <a:ext uri="{FF2B5EF4-FFF2-40B4-BE49-F238E27FC236}">
                <a16:creationId xmlns:a16="http://schemas.microsoft.com/office/drawing/2014/main" id="{53CCC048-895E-EF51-BF8E-D9ED317C25FD}"/>
              </a:ext>
            </a:extLst>
          </p:cNvPr>
          <p:cNvSpPr/>
          <p:nvPr/>
        </p:nvSpPr>
        <p:spPr>
          <a:xfrm>
            <a:off x="10896601" y="55004"/>
            <a:ext cx="1251856" cy="504249"/>
          </a:xfrm>
          <a:prstGeom prst="roundRect">
            <a:avLst/>
          </a:prstGeom>
          <a:solidFill>
            <a:schemeClr val="tx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spc="-150" dirty="0">
                <a:latin typeface="BIZ UDGothic" panose="020B0400000000000000" pitchFamily="49" charset="-128"/>
                <a:ea typeface="BIZ UDGothic" panose="020B0400000000000000" pitchFamily="49" charset="-128"/>
              </a:rPr>
              <a:t> 重要！</a:t>
            </a:r>
          </a:p>
        </p:txBody>
      </p:sp>
    </p:spTree>
    <p:extLst>
      <p:ext uri="{BB962C8B-B14F-4D97-AF65-F5344CB8AC3E}">
        <p14:creationId xmlns:p14="http://schemas.microsoft.com/office/powerpoint/2010/main" val="4190040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4F2774E-B67E-4C88-8DD0-107154D4CF6C}"/>
              </a:ext>
            </a:extLst>
          </p:cNvPr>
          <p:cNvSpPr>
            <a:spLocks noGrp="1"/>
          </p:cNvSpPr>
          <p:nvPr>
            <p:ph idx="1"/>
          </p:nvPr>
        </p:nvSpPr>
        <p:spPr>
          <a:xfrm>
            <a:off x="837599" y="1445125"/>
            <a:ext cx="10515600" cy="1375567"/>
          </a:xfrm>
        </p:spPr>
        <p:txBody>
          <a:bodyPr>
            <a:noAutofit/>
          </a:bodyPr>
          <a:lstStyle/>
          <a:p>
            <a:pPr marL="0" indent="0">
              <a:lnSpc>
                <a:spcPct val="100000"/>
              </a:lnSpc>
              <a:spcBef>
                <a:spcPts val="0"/>
              </a:spcBef>
              <a:spcAft>
                <a:spcPts val="600"/>
              </a:spcAft>
              <a:buNone/>
            </a:pPr>
            <a:r>
              <a:rPr lang="ja-JP" altLang="en-US" sz="2400" dirty="0">
                <a:latin typeface="BIZ UDGothic" panose="020B0400000000000000" pitchFamily="49" charset="-128"/>
                <a:ea typeface="BIZ UDGothic" panose="020B0400000000000000" pitchFamily="49" charset="-128"/>
              </a:rPr>
              <a:t>①　なるべく</a:t>
            </a:r>
            <a:r>
              <a:rPr kumimoji="1" lang="ja-JP" altLang="en-US" sz="2400" dirty="0">
                <a:latin typeface="BIZ UDGothic" panose="020B0400000000000000" pitchFamily="49" charset="-128"/>
                <a:ea typeface="BIZ UDGothic" panose="020B0400000000000000" pitchFamily="49" charset="-128"/>
              </a:rPr>
              <a:t>冷たい</a:t>
            </a:r>
            <a:r>
              <a:rPr lang="ja-JP" altLang="en-US" sz="2400" dirty="0">
                <a:latin typeface="BIZ UDGothic" panose="020B0400000000000000" pitchFamily="49" charset="-128"/>
                <a:ea typeface="BIZ UDGothic" panose="020B0400000000000000" pitchFamily="49" charset="-128"/>
              </a:rPr>
              <a:t>水分がよい</a:t>
            </a:r>
            <a:endParaRPr kumimoji="1" lang="en-US" altLang="ja-JP" sz="2400" dirty="0">
              <a:latin typeface="BIZ UDGothic" panose="020B0400000000000000" pitchFamily="49" charset="-128"/>
              <a:ea typeface="BIZ UDGothic" panose="020B0400000000000000" pitchFamily="49" charset="-128"/>
            </a:endParaRPr>
          </a:p>
          <a:p>
            <a:pPr marL="0" indent="0">
              <a:lnSpc>
                <a:spcPct val="100000"/>
              </a:lnSpc>
              <a:spcBef>
                <a:spcPts val="0"/>
              </a:spcBef>
              <a:spcAft>
                <a:spcPts val="600"/>
              </a:spcAft>
              <a:buNone/>
            </a:pPr>
            <a:r>
              <a:rPr kumimoji="1" lang="ja-JP" altLang="en-US" sz="2400" dirty="0">
                <a:latin typeface="BIZ UDGothic" panose="020B0400000000000000" pitchFamily="49" charset="-128"/>
                <a:ea typeface="BIZ UDGothic" panose="020B0400000000000000" pitchFamily="49" charset="-128"/>
              </a:rPr>
              <a:t>②　塩分も同時に補給する方がよい</a:t>
            </a:r>
            <a:endParaRPr kumimoji="1" lang="en-US" altLang="ja-JP" sz="2400" dirty="0">
              <a:latin typeface="BIZ UDGothic" panose="020B0400000000000000" pitchFamily="49" charset="-128"/>
              <a:ea typeface="BIZ UDGothic" panose="020B0400000000000000" pitchFamily="49" charset="-128"/>
            </a:endParaRPr>
          </a:p>
          <a:p>
            <a:pPr marL="0" indent="0">
              <a:lnSpc>
                <a:spcPct val="100000"/>
              </a:lnSpc>
              <a:spcBef>
                <a:spcPts val="0"/>
              </a:spcBef>
              <a:spcAft>
                <a:spcPts val="600"/>
              </a:spcAft>
              <a:buNone/>
            </a:pPr>
            <a:r>
              <a:rPr kumimoji="1" lang="ja-JP" altLang="en-US" sz="2400" dirty="0">
                <a:latin typeface="BIZ UDGothic" panose="020B0400000000000000" pitchFamily="49" charset="-128"/>
                <a:ea typeface="BIZ UDGothic" panose="020B0400000000000000" pitchFamily="49" charset="-128"/>
              </a:rPr>
              <a:t>③　１Ｌあたり８０～１６０ｋ</a:t>
            </a:r>
            <a:r>
              <a:rPr kumimoji="1" lang="en-US" altLang="ja-JP" sz="2400" dirty="0" err="1">
                <a:latin typeface="BIZ UDGothic" panose="020B0400000000000000" pitchFamily="49" charset="-128"/>
                <a:ea typeface="BIZ UDGothic" panose="020B0400000000000000" pitchFamily="49" charset="-128"/>
              </a:rPr>
              <a:t>cal</a:t>
            </a:r>
            <a:r>
              <a:rPr kumimoji="1" lang="ja-JP" altLang="en-US" sz="2400" dirty="0">
                <a:latin typeface="BIZ UDGothic" panose="020B0400000000000000" pitchFamily="49" charset="-128"/>
                <a:ea typeface="BIZ UDGothic" panose="020B0400000000000000" pitchFamily="49" charset="-128"/>
              </a:rPr>
              <a:t>相当の糖分を取ると、吸収が</a:t>
            </a:r>
            <a:r>
              <a:rPr lang="ja-JP" altLang="en-US" sz="2400" dirty="0">
                <a:latin typeface="BIZ UDGothic" panose="020B0400000000000000" pitchFamily="49" charset="-128"/>
                <a:ea typeface="BIZ UDGothic" panose="020B0400000000000000" pitchFamily="49" charset="-128"/>
              </a:rPr>
              <a:t>よい</a:t>
            </a:r>
            <a:endParaRPr kumimoji="1" lang="en-US" altLang="ja-JP" sz="2400" dirty="0">
              <a:latin typeface="BIZ UDGothic" panose="020B0400000000000000" pitchFamily="49" charset="-128"/>
              <a:ea typeface="BIZ UDGothic" panose="020B0400000000000000" pitchFamily="49" charset="-128"/>
            </a:endParaRPr>
          </a:p>
        </p:txBody>
      </p:sp>
      <p:sp>
        <p:nvSpPr>
          <p:cNvPr id="4" name="テキスト ボックス 3">
            <a:extLst>
              <a:ext uri="{FF2B5EF4-FFF2-40B4-BE49-F238E27FC236}">
                <a16:creationId xmlns:a16="http://schemas.microsoft.com/office/drawing/2014/main" id="{3B25E78C-E6AD-795A-B4DE-CC45BE4951A8}"/>
              </a:ext>
            </a:extLst>
          </p:cNvPr>
          <p:cNvSpPr txBox="1"/>
          <p:nvPr/>
        </p:nvSpPr>
        <p:spPr>
          <a:xfrm>
            <a:off x="682389" y="5705635"/>
            <a:ext cx="10742572" cy="646986"/>
          </a:xfrm>
          <a:prstGeom prst="roundRect">
            <a:avLst/>
          </a:prstGeom>
          <a:solidFill>
            <a:schemeClr val="accent5">
              <a:lumMod val="20000"/>
              <a:lumOff val="80000"/>
            </a:schemeClr>
          </a:solidFill>
          <a:ln>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自力で水分がとれなければ、すぐに病院へ運びましょう。</a:t>
            </a:r>
            <a:endParaRPr kumimoji="1" lang="ja-JP" altLang="ja-JP" sz="3200" b="1" i="0" u="none" strike="noStrike" kern="100" cap="none" spc="-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6" name="タイトル 5">
            <a:extLst>
              <a:ext uri="{FF2B5EF4-FFF2-40B4-BE49-F238E27FC236}">
                <a16:creationId xmlns:a16="http://schemas.microsoft.com/office/drawing/2014/main" id="{032596E5-815A-64D0-F8F7-09111A2DDE5D}"/>
              </a:ext>
            </a:extLst>
          </p:cNvPr>
          <p:cNvSpPr>
            <a:spLocks noGrp="1"/>
          </p:cNvSpPr>
          <p:nvPr>
            <p:ph type="title"/>
          </p:nvPr>
        </p:nvSpPr>
        <p:spPr>
          <a:xfrm>
            <a:off x="0" y="0"/>
            <a:ext cx="12192000" cy="1080000"/>
          </a:xfrm>
          <a:solidFill>
            <a:schemeClr val="bg1">
              <a:lumMod val="95000"/>
            </a:schemeClr>
          </a:solidFill>
        </p:spPr>
        <p:txBody>
          <a:bodyPr>
            <a:normAutofit/>
          </a:bodyPr>
          <a:lstStyle/>
          <a:p>
            <a:pPr algn="ctr"/>
            <a:r>
              <a:rPr lang="ja-JP" altLang="en-US" sz="5400" dirty="0">
                <a:latin typeface="BIZ UDGothic" panose="020B0400000000000000" pitchFamily="49" charset="-128"/>
                <a:ea typeface="BIZ UDGothic" panose="020B0400000000000000" pitchFamily="49" charset="-128"/>
              </a:rPr>
              <a:t>２．水分補給</a:t>
            </a:r>
            <a:endParaRPr lang="en-GB" sz="5400" dirty="0">
              <a:latin typeface="BIZ UDGothic" panose="020B0400000000000000" pitchFamily="49" charset="-128"/>
              <a:ea typeface="BIZ UDGothic" panose="020B0400000000000000" pitchFamily="49" charset="-128"/>
            </a:endParaRPr>
          </a:p>
        </p:txBody>
      </p:sp>
      <p:pic>
        <p:nvPicPr>
          <p:cNvPr id="3076" name="Picture 4" descr="凍らせたペットボトル飲料のイラスト">
            <a:extLst>
              <a:ext uri="{FF2B5EF4-FFF2-40B4-BE49-F238E27FC236}">
                <a16:creationId xmlns:a16="http://schemas.microsoft.com/office/drawing/2014/main" id="{D88143CF-D58B-B600-E4B5-F47B8CD9A88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67230" y="1697763"/>
            <a:ext cx="1458612" cy="157687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クーラーボックスのイラスト">
            <a:extLst>
              <a:ext uri="{FF2B5EF4-FFF2-40B4-BE49-F238E27FC236}">
                <a16:creationId xmlns:a16="http://schemas.microsoft.com/office/drawing/2014/main" id="{DEF1CAA3-1D16-B8B4-C2D0-1A7D5273397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66890" y="1116633"/>
            <a:ext cx="1411849" cy="12671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表 6">
            <a:extLst>
              <a:ext uri="{FF2B5EF4-FFF2-40B4-BE49-F238E27FC236}">
                <a16:creationId xmlns:a16="http://schemas.microsoft.com/office/drawing/2014/main" id="{C9916888-8A37-A0EB-1AF2-B4BD3FAFC6F6}"/>
              </a:ext>
            </a:extLst>
          </p:cNvPr>
          <p:cNvGraphicFramePr>
            <a:graphicFrameLocks noGrp="1"/>
          </p:cNvGraphicFramePr>
          <p:nvPr>
            <p:extLst>
              <p:ext uri="{D42A27DB-BD31-4B8C-83A1-F6EECF244321}">
                <p14:modId xmlns:p14="http://schemas.microsoft.com/office/powerpoint/2010/main" val="3150091319"/>
              </p:ext>
            </p:extLst>
          </p:nvPr>
        </p:nvGraphicFramePr>
        <p:xfrm>
          <a:off x="682389" y="3370428"/>
          <a:ext cx="10742571" cy="2194560"/>
        </p:xfrm>
        <a:graphic>
          <a:graphicData uri="http://schemas.openxmlformats.org/drawingml/2006/table">
            <a:tbl>
              <a:tblPr firstRow="1" bandRow="1">
                <a:tableStyleId>{F5AB1C69-6EDB-4FF4-983F-18BD219EF322}</a:tableStyleId>
              </a:tblPr>
              <a:tblGrid>
                <a:gridCol w="4351877">
                  <a:extLst>
                    <a:ext uri="{9D8B030D-6E8A-4147-A177-3AD203B41FA5}">
                      <a16:colId xmlns:a16="http://schemas.microsoft.com/office/drawing/2014/main" val="3471693310"/>
                    </a:ext>
                  </a:extLst>
                </a:gridCol>
                <a:gridCol w="2809837">
                  <a:extLst>
                    <a:ext uri="{9D8B030D-6E8A-4147-A177-3AD203B41FA5}">
                      <a16:colId xmlns:a16="http://schemas.microsoft.com/office/drawing/2014/main" val="1616209718"/>
                    </a:ext>
                  </a:extLst>
                </a:gridCol>
                <a:gridCol w="3580857">
                  <a:extLst>
                    <a:ext uri="{9D8B030D-6E8A-4147-A177-3AD203B41FA5}">
                      <a16:colId xmlns:a16="http://schemas.microsoft.com/office/drawing/2014/main" val="598033296"/>
                    </a:ext>
                  </a:extLst>
                </a:gridCol>
              </a:tblGrid>
              <a:tr h="0">
                <a:tc>
                  <a:txBody>
                    <a:bodyPr/>
                    <a:lstStyle/>
                    <a:p>
                      <a:pPr algn="ctr">
                        <a:lnSpc>
                          <a:spcPct val="90000"/>
                        </a:lnSpc>
                      </a:pPr>
                      <a:r>
                        <a:rPr kumimoji="1" lang="ja-JP" altLang="en-US" sz="2000" dirty="0">
                          <a:latin typeface="BIZ UDGothic" panose="020B0400000000000000" pitchFamily="49" charset="-128"/>
                          <a:ea typeface="BIZ UDGothic" panose="020B0400000000000000" pitchFamily="49" charset="-128"/>
                        </a:rPr>
                        <a:t>製品名</a:t>
                      </a:r>
                    </a:p>
                  </a:txBody>
                  <a:tcPr anchor="ctr"/>
                </a:tc>
                <a:tc>
                  <a:txBody>
                    <a:bodyPr/>
                    <a:lstStyle/>
                    <a:p>
                      <a:pPr algn="ctr">
                        <a:lnSpc>
                          <a:spcPct val="90000"/>
                        </a:lnSpc>
                      </a:pPr>
                      <a:r>
                        <a:rPr kumimoji="1" lang="ja-JP" altLang="en-US" sz="2000" dirty="0">
                          <a:latin typeface="BIZ UDGothic" panose="020B0400000000000000" pitchFamily="49" charset="-128"/>
                          <a:ea typeface="BIZ UDGothic" panose="020B0400000000000000" pitchFamily="49" charset="-128"/>
                        </a:rPr>
                        <a:t>１</a:t>
                      </a:r>
                      <a:r>
                        <a:rPr kumimoji="1" lang="en-US" altLang="ja-JP" sz="2000" dirty="0">
                          <a:latin typeface="BIZ UDGothic" panose="020B0400000000000000" pitchFamily="49" charset="-128"/>
                          <a:ea typeface="BIZ UDGothic" panose="020B0400000000000000" pitchFamily="49" charset="-128"/>
                        </a:rPr>
                        <a:t>L</a:t>
                      </a:r>
                      <a:r>
                        <a:rPr kumimoji="1" lang="ja-JP" altLang="en-US" sz="2000" dirty="0">
                          <a:latin typeface="BIZ UDGothic" panose="020B0400000000000000" pitchFamily="49" charset="-128"/>
                          <a:ea typeface="BIZ UDGothic" panose="020B0400000000000000" pitchFamily="49" charset="-128"/>
                        </a:rPr>
                        <a:t>あたり塩分</a:t>
                      </a:r>
                      <a:r>
                        <a:rPr kumimoji="1" lang="en-US" altLang="ja-JP" sz="2000" dirty="0">
                          <a:latin typeface="BIZ UDGothic" panose="020B0400000000000000" pitchFamily="49" charset="-128"/>
                          <a:ea typeface="BIZ UDGothic" panose="020B0400000000000000" pitchFamily="49" charset="-128"/>
                        </a:rPr>
                        <a:t>(g)</a:t>
                      </a:r>
                      <a:endParaRPr kumimoji="1" lang="ja-JP" altLang="en-US" sz="2000" dirty="0">
                        <a:latin typeface="BIZ UDGothic" panose="020B0400000000000000" pitchFamily="49" charset="-128"/>
                        <a:ea typeface="BIZ UDGothic" panose="020B0400000000000000" pitchFamily="49" charset="-128"/>
                      </a:endParaRPr>
                    </a:p>
                  </a:txBody>
                  <a:tcPr anchor="ctr"/>
                </a:tc>
                <a:tc>
                  <a:txBody>
                    <a:bodyPr/>
                    <a:lstStyle/>
                    <a:p>
                      <a:pPr algn="ctr">
                        <a:lnSpc>
                          <a:spcPct val="90000"/>
                        </a:lnSpc>
                      </a:pPr>
                      <a:r>
                        <a:rPr kumimoji="1" lang="ja-JP" altLang="en-US" sz="2000" dirty="0">
                          <a:latin typeface="BIZ UDGothic" panose="020B0400000000000000" pitchFamily="49" charset="-128"/>
                          <a:ea typeface="BIZ UDGothic" panose="020B0400000000000000" pitchFamily="49" charset="-128"/>
                        </a:rPr>
                        <a:t>１</a:t>
                      </a:r>
                      <a:r>
                        <a:rPr kumimoji="1" lang="en-US" altLang="ja-JP" sz="2000" dirty="0">
                          <a:latin typeface="BIZ UDGothic" panose="020B0400000000000000" pitchFamily="49" charset="-128"/>
                          <a:ea typeface="BIZ UDGothic" panose="020B0400000000000000" pitchFamily="49" charset="-128"/>
                        </a:rPr>
                        <a:t>L</a:t>
                      </a:r>
                      <a:r>
                        <a:rPr kumimoji="1" lang="ja-JP" altLang="en-US" sz="2000" dirty="0">
                          <a:latin typeface="BIZ UDGothic" panose="020B0400000000000000" pitchFamily="49" charset="-128"/>
                          <a:ea typeface="BIZ UDGothic" panose="020B0400000000000000" pitchFamily="49" charset="-128"/>
                        </a:rPr>
                        <a:t>あたりカロリー</a:t>
                      </a:r>
                      <a:r>
                        <a:rPr kumimoji="1" lang="en-US" altLang="ja-JP" sz="2000" dirty="0">
                          <a:latin typeface="BIZ UDGothic" panose="020B0400000000000000" pitchFamily="49" charset="-128"/>
                          <a:ea typeface="BIZ UDGothic" panose="020B0400000000000000" pitchFamily="49" charset="-128"/>
                        </a:rPr>
                        <a:t>(kcal)</a:t>
                      </a:r>
                      <a:endParaRPr kumimoji="1" lang="ja-JP" altLang="en-US" sz="2000" dirty="0">
                        <a:latin typeface="BIZ UDGothic" panose="020B0400000000000000" pitchFamily="49" charset="-128"/>
                        <a:ea typeface="BIZ UDGothic" panose="020B0400000000000000" pitchFamily="49" charset="-128"/>
                      </a:endParaRPr>
                    </a:p>
                  </a:txBody>
                  <a:tcPr anchor="ctr"/>
                </a:tc>
                <a:extLst>
                  <a:ext uri="{0D108BD9-81ED-4DB2-BD59-A6C34878D82A}">
                    <a16:rowId xmlns:a16="http://schemas.microsoft.com/office/drawing/2014/main" val="1832505807"/>
                  </a:ext>
                </a:extLst>
              </a:tr>
              <a:tr h="0">
                <a:tc>
                  <a:txBody>
                    <a:bodyPr/>
                    <a:lstStyle/>
                    <a:p>
                      <a:pPr algn="ctr">
                        <a:lnSpc>
                          <a:spcPct val="90000"/>
                        </a:lnSpc>
                      </a:pPr>
                      <a:r>
                        <a:rPr kumimoji="1" lang="ja-JP" altLang="ja-JP" sz="2000" kern="1200" dirty="0">
                          <a:solidFill>
                            <a:schemeClr val="dk1"/>
                          </a:solidFill>
                          <a:effectLst/>
                          <a:latin typeface="BIZ UDGothic" panose="020B0400000000000000" pitchFamily="49" charset="-128"/>
                          <a:ea typeface="BIZ UDGothic" panose="020B0400000000000000" pitchFamily="49" charset="-128"/>
                        </a:rPr>
                        <a:t>ポカリスエット</a:t>
                      </a:r>
                      <a:endParaRPr kumimoji="1" lang="ja-JP" altLang="en-US" sz="2000" dirty="0">
                        <a:latin typeface="BIZ UDGothic" panose="020B0400000000000000" pitchFamily="49" charset="-128"/>
                        <a:ea typeface="BIZ UDGothic" panose="020B0400000000000000" pitchFamily="49" charset="-128"/>
                      </a:endParaRPr>
                    </a:p>
                  </a:txBody>
                  <a:tcPr anchor="ctr"/>
                </a:tc>
                <a:tc>
                  <a:txBody>
                    <a:bodyPr/>
                    <a:lstStyle/>
                    <a:p>
                      <a:pPr algn="ctr">
                        <a:lnSpc>
                          <a:spcPct val="90000"/>
                        </a:lnSpc>
                      </a:pPr>
                      <a:r>
                        <a:rPr kumimoji="1" lang="ja-JP" altLang="en-US" sz="2000" dirty="0">
                          <a:latin typeface="BIZ UDGothic" panose="020B0400000000000000" pitchFamily="49" charset="-128"/>
                          <a:ea typeface="BIZ UDGothic" panose="020B0400000000000000" pitchFamily="49" charset="-128"/>
                        </a:rPr>
                        <a:t>１</a:t>
                      </a:r>
                      <a:r>
                        <a:rPr kumimoji="1" lang="en-US" altLang="ja-JP" sz="2000" dirty="0">
                          <a:latin typeface="BIZ UDGothic" panose="020B0400000000000000" pitchFamily="49" charset="-128"/>
                          <a:ea typeface="BIZ UDGothic" panose="020B0400000000000000" pitchFamily="49" charset="-128"/>
                        </a:rPr>
                        <a:t>.</a:t>
                      </a:r>
                      <a:r>
                        <a:rPr kumimoji="1" lang="ja-JP" altLang="en-US" sz="2000" dirty="0">
                          <a:latin typeface="BIZ UDGothic" panose="020B0400000000000000" pitchFamily="49" charset="-128"/>
                          <a:ea typeface="BIZ UDGothic" panose="020B0400000000000000" pitchFamily="49" charset="-128"/>
                        </a:rPr>
                        <a:t>２</a:t>
                      </a:r>
                    </a:p>
                  </a:txBody>
                  <a:tcPr anchor="ctr"/>
                </a:tc>
                <a:tc>
                  <a:txBody>
                    <a:bodyPr/>
                    <a:lstStyle/>
                    <a:p>
                      <a:pPr algn="ctr">
                        <a:lnSpc>
                          <a:spcPct val="90000"/>
                        </a:lnSpc>
                      </a:pPr>
                      <a:r>
                        <a:rPr kumimoji="1" lang="ja-JP" altLang="en-US" sz="2000" dirty="0">
                          <a:latin typeface="BIZ UDGothic" panose="020B0400000000000000" pitchFamily="49" charset="-128"/>
                          <a:ea typeface="BIZ UDGothic" panose="020B0400000000000000" pitchFamily="49" charset="-128"/>
                        </a:rPr>
                        <a:t>２４０</a:t>
                      </a:r>
                    </a:p>
                  </a:txBody>
                  <a:tcPr anchor="ctr"/>
                </a:tc>
                <a:extLst>
                  <a:ext uri="{0D108BD9-81ED-4DB2-BD59-A6C34878D82A}">
                    <a16:rowId xmlns:a16="http://schemas.microsoft.com/office/drawing/2014/main" val="499287225"/>
                  </a:ext>
                </a:extLst>
              </a:tr>
              <a:tr h="0">
                <a:tc>
                  <a:txBody>
                    <a:bodyPr/>
                    <a:lstStyle/>
                    <a:p>
                      <a:pPr algn="ctr">
                        <a:lnSpc>
                          <a:spcPct val="90000"/>
                        </a:lnSpc>
                      </a:pPr>
                      <a:r>
                        <a:rPr kumimoji="1" lang="en-US" altLang="ja-JP" sz="2000" dirty="0">
                          <a:latin typeface="BIZ UDGothic" panose="020B0400000000000000" pitchFamily="49" charset="-128"/>
                          <a:ea typeface="BIZ UDGothic" panose="020B0400000000000000" pitchFamily="49" charset="-128"/>
                        </a:rPr>
                        <a:t>OS-1</a:t>
                      </a:r>
                      <a:endParaRPr kumimoji="1" lang="ja-JP" altLang="en-US" sz="2000" dirty="0">
                        <a:latin typeface="BIZ UDGothic" panose="020B0400000000000000" pitchFamily="49" charset="-128"/>
                        <a:ea typeface="BIZ UDGothic" panose="020B0400000000000000" pitchFamily="49" charset="-128"/>
                      </a:endParaRPr>
                    </a:p>
                  </a:txBody>
                  <a:tcPr anchor="ctr"/>
                </a:tc>
                <a:tc>
                  <a:txBody>
                    <a:bodyPr/>
                    <a:lstStyle/>
                    <a:p>
                      <a:pPr algn="ctr">
                        <a:lnSpc>
                          <a:spcPct val="90000"/>
                        </a:lnSpc>
                      </a:pPr>
                      <a:r>
                        <a:rPr kumimoji="1" lang="ja-JP" altLang="en-US" sz="2000" dirty="0">
                          <a:latin typeface="BIZ UDGothic" panose="020B0400000000000000" pitchFamily="49" charset="-128"/>
                          <a:ea typeface="BIZ UDGothic" panose="020B0400000000000000" pitchFamily="49" charset="-128"/>
                        </a:rPr>
                        <a:t>２</a:t>
                      </a:r>
                      <a:r>
                        <a:rPr kumimoji="1" lang="en-US" altLang="ja-JP" sz="2000" dirty="0">
                          <a:latin typeface="BIZ UDGothic" panose="020B0400000000000000" pitchFamily="49" charset="-128"/>
                          <a:ea typeface="BIZ UDGothic" panose="020B0400000000000000" pitchFamily="49" charset="-128"/>
                        </a:rPr>
                        <a:t>.</a:t>
                      </a:r>
                      <a:r>
                        <a:rPr kumimoji="1" lang="ja-JP" altLang="en-US" sz="2000" dirty="0">
                          <a:latin typeface="BIZ UDGothic" panose="020B0400000000000000" pitchFamily="49" charset="-128"/>
                          <a:ea typeface="BIZ UDGothic" panose="020B0400000000000000" pitchFamily="49" charset="-128"/>
                        </a:rPr>
                        <a:t>９</a:t>
                      </a:r>
                    </a:p>
                  </a:txBody>
                  <a:tcPr anchor="ctr"/>
                </a:tc>
                <a:tc>
                  <a:txBody>
                    <a:bodyPr/>
                    <a:lstStyle/>
                    <a:p>
                      <a:pPr algn="ctr">
                        <a:lnSpc>
                          <a:spcPct val="90000"/>
                        </a:lnSpc>
                      </a:pPr>
                      <a:r>
                        <a:rPr kumimoji="1" lang="ja-JP" altLang="en-US" sz="2000">
                          <a:latin typeface="BIZ UDGothic" panose="020B0400000000000000" pitchFamily="49" charset="-128"/>
                          <a:ea typeface="BIZ UDGothic" panose="020B0400000000000000" pitchFamily="49" charset="-128"/>
                        </a:rPr>
                        <a:t>　８０</a:t>
                      </a:r>
                      <a:endParaRPr kumimoji="1" lang="ja-JP" altLang="en-US" sz="2000" dirty="0">
                        <a:latin typeface="BIZ UDGothic" panose="020B0400000000000000" pitchFamily="49" charset="-128"/>
                        <a:ea typeface="BIZ UDGothic" panose="020B0400000000000000" pitchFamily="49" charset="-128"/>
                      </a:endParaRPr>
                    </a:p>
                  </a:txBody>
                  <a:tcPr anchor="ctr"/>
                </a:tc>
                <a:extLst>
                  <a:ext uri="{0D108BD9-81ED-4DB2-BD59-A6C34878D82A}">
                    <a16:rowId xmlns:a16="http://schemas.microsoft.com/office/drawing/2014/main" val="1444386047"/>
                  </a:ext>
                </a:extLst>
              </a:tr>
              <a:tr h="0">
                <a:tc>
                  <a:txBody>
                    <a:bodyPr/>
                    <a:lstStyle/>
                    <a:p>
                      <a:pPr algn="ctr">
                        <a:lnSpc>
                          <a:spcPct val="90000"/>
                        </a:lnSpc>
                      </a:pPr>
                      <a:r>
                        <a:rPr kumimoji="1" lang="ja-JP" altLang="en-US" sz="2000" dirty="0">
                          <a:latin typeface="BIZ UDGothic" panose="020B0400000000000000" pitchFamily="49" charset="-128"/>
                          <a:ea typeface="BIZ UDGothic" panose="020B0400000000000000" pitchFamily="49" charset="-128"/>
                        </a:rPr>
                        <a:t>エネルゲン</a:t>
                      </a:r>
                    </a:p>
                  </a:txBody>
                  <a:tcPr anchor="ctr"/>
                </a:tc>
                <a:tc>
                  <a:txBody>
                    <a:bodyPr/>
                    <a:lstStyle/>
                    <a:p>
                      <a:pPr algn="ctr">
                        <a:lnSpc>
                          <a:spcPct val="90000"/>
                        </a:lnSpc>
                      </a:pPr>
                      <a:r>
                        <a:rPr kumimoji="1" lang="ja-JP" altLang="en-US" sz="2000" dirty="0">
                          <a:latin typeface="BIZ UDGothic" panose="020B0400000000000000" pitchFamily="49" charset="-128"/>
                          <a:ea typeface="BIZ UDGothic" panose="020B0400000000000000" pitchFamily="49" charset="-128"/>
                        </a:rPr>
                        <a:t>１</a:t>
                      </a:r>
                      <a:r>
                        <a:rPr kumimoji="1" lang="en-US" altLang="ja-JP" sz="2000" dirty="0">
                          <a:latin typeface="BIZ UDGothic" panose="020B0400000000000000" pitchFamily="49" charset="-128"/>
                          <a:ea typeface="BIZ UDGothic" panose="020B0400000000000000" pitchFamily="49" charset="-128"/>
                        </a:rPr>
                        <a:t>.</a:t>
                      </a:r>
                      <a:r>
                        <a:rPr kumimoji="1" lang="ja-JP" altLang="en-US" sz="2000" dirty="0">
                          <a:latin typeface="BIZ UDGothic" panose="020B0400000000000000" pitchFamily="49" charset="-128"/>
                          <a:ea typeface="BIZ UDGothic" panose="020B0400000000000000" pitchFamily="49" charset="-128"/>
                        </a:rPr>
                        <a:t>２</a:t>
                      </a:r>
                    </a:p>
                  </a:txBody>
                  <a:tcPr anchor="ctr"/>
                </a:tc>
                <a:tc>
                  <a:txBody>
                    <a:bodyPr/>
                    <a:lstStyle/>
                    <a:p>
                      <a:pPr algn="ctr">
                        <a:lnSpc>
                          <a:spcPct val="90000"/>
                        </a:lnSpc>
                      </a:pPr>
                      <a:r>
                        <a:rPr kumimoji="1" lang="ja-JP" altLang="en-US" sz="2000" dirty="0">
                          <a:latin typeface="BIZ UDGothic" panose="020B0400000000000000" pitchFamily="49" charset="-128"/>
                          <a:ea typeface="BIZ UDGothic" panose="020B0400000000000000" pitchFamily="49" charset="-128"/>
                        </a:rPr>
                        <a:t>２２０</a:t>
                      </a:r>
                    </a:p>
                  </a:txBody>
                  <a:tcPr anchor="ctr"/>
                </a:tc>
                <a:extLst>
                  <a:ext uri="{0D108BD9-81ED-4DB2-BD59-A6C34878D82A}">
                    <a16:rowId xmlns:a16="http://schemas.microsoft.com/office/drawing/2014/main" val="4248362911"/>
                  </a:ext>
                </a:extLst>
              </a:tr>
              <a:tr h="0">
                <a:tc>
                  <a:txBody>
                    <a:bodyPr/>
                    <a:lstStyle/>
                    <a:p>
                      <a:pPr algn="ctr">
                        <a:lnSpc>
                          <a:spcPct val="90000"/>
                        </a:lnSpc>
                      </a:pPr>
                      <a:r>
                        <a:rPr kumimoji="1" lang="ja-JP" altLang="en-US" sz="2000" dirty="0">
                          <a:latin typeface="BIZ UDGothic" panose="020B0400000000000000" pitchFamily="49" charset="-128"/>
                          <a:ea typeface="BIZ UDGothic" panose="020B0400000000000000" pitchFamily="49" charset="-128"/>
                        </a:rPr>
                        <a:t>アクエリアス</a:t>
                      </a:r>
                    </a:p>
                  </a:txBody>
                  <a:tcPr anchor="ctr"/>
                </a:tc>
                <a:tc>
                  <a:txBody>
                    <a:bodyPr/>
                    <a:lstStyle/>
                    <a:p>
                      <a:pPr algn="ctr">
                        <a:lnSpc>
                          <a:spcPct val="90000"/>
                        </a:lnSpc>
                      </a:pPr>
                      <a:r>
                        <a:rPr kumimoji="1" lang="ja-JP" altLang="en-US" sz="2000" dirty="0">
                          <a:latin typeface="BIZ UDGothic" panose="020B0400000000000000" pitchFamily="49" charset="-128"/>
                          <a:ea typeface="BIZ UDGothic" panose="020B0400000000000000" pitchFamily="49" charset="-128"/>
                        </a:rPr>
                        <a:t>１</a:t>
                      </a:r>
                      <a:r>
                        <a:rPr kumimoji="1" lang="en-US" altLang="ja-JP" sz="2000" dirty="0">
                          <a:latin typeface="BIZ UDGothic" panose="020B0400000000000000" pitchFamily="49" charset="-128"/>
                          <a:ea typeface="BIZ UDGothic" panose="020B0400000000000000" pitchFamily="49" charset="-128"/>
                        </a:rPr>
                        <a:t>.</a:t>
                      </a:r>
                      <a:r>
                        <a:rPr kumimoji="1" lang="ja-JP" altLang="en-US" sz="2000" dirty="0">
                          <a:latin typeface="BIZ UDGothic" panose="020B0400000000000000" pitchFamily="49" charset="-128"/>
                          <a:ea typeface="BIZ UDGothic" panose="020B0400000000000000" pitchFamily="49" charset="-128"/>
                        </a:rPr>
                        <a:t>０</a:t>
                      </a:r>
                    </a:p>
                  </a:txBody>
                  <a:tcPr anchor="ctr"/>
                </a:tc>
                <a:tc>
                  <a:txBody>
                    <a:bodyPr/>
                    <a:lstStyle/>
                    <a:p>
                      <a:pPr algn="ctr">
                        <a:lnSpc>
                          <a:spcPct val="90000"/>
                        </a:lnSpc>
                      </a:pPr>
                      <a:r>
                        <a:rPr kumimoji="1" lang="ja-JP" altLang="en-US" sz="2000" dirty="0">
                          <a:latin typeface="BIZ UDGothic" panose="020B0400000000000000" pitchFamily="49" charset="-128"/>
                          <a:ea typeface="BIZ UDGothic" panose="020B0400000000000000" pitchFamily="49" charset="-128"/>
                        </a:rPr>
                        <a:t>１８０</a:t>
                      </a:r>
                    </a:p>
                  </a:txBody>
                  <a:tcPr anchor="ctr"/>
                </a:tc>
                <a:extLst>
                  <a:ext uri="{0D108BD9-81ED-4DB2-BD59-A6C34878D82A}">
                    <a16:rowId xmlns:a16="http://schemas.microsoft.com/office/drawing/2014/main" val="2951570021"/>
                  </a:ext>
                </a:extLst>
              </a:tr>
              <a:tr h="0">
                <a:tc>
                  <a:txBody>
                    <a:bodyPr/>
                    <a:lstStyle/>
                    <a:p>
                      <a:pPr algn="ctr">
                        <a:lnSpc>
                          <a:spcPct val="90000"/>
                        </a:lnSpc>
                      </a:pPr>
                      <a:r>
                        <a:rPr kumimoji="1" lang="ja-JP" altLang="ja-JP" sz="2000" kern="1200" dirty="0">
                          <a:solidFill>
                            <a:schemeClr val="dk1"/>
                          </a:solidFill>
                          <a:effectLst/>
                          <a:latin typeface="BIZ UDGothic" panose="020B0400000000000000" pitchFamily="49" charset="-128"/>
                          <a:ea typeface="BIZ UDGothic" panose="020B0400000000000000" pitchFamily="49" charset="-128"/>
                        </a:rPr>
                        <a:t>アクエリアス 経口補水液</a:t>
                      </a:r>
                      <a:r>
                        <a:rPr kumimoji="1" lang="en-US" altLang="ja-JP" sz="2000" kern="1200" dirty="0">
                          <a:solidFill>
                            <a:schemeClr val="dk1"/>
                          </a:solidFill>
                          <a:effectLst/>
                          <a:latin typeface="BIZ UDGothic" panose="020B0400000000000000" pitchFamily="49" charset="-128"/>
                          <a:ea typeface="BIZ UDGothic" panose="020B0400000000000000" pitchFamily="49" charset="-128"/>
                        </a:rPr>
                        <a:t> ORS</a:t>
                      </a:r>
                      <a:endParaRPr kumimoji="1" lang="ja-JP" altLang="en-US" sz="2000" dirty="0">
                        <a:latin typeface="BIZ UDGothic" panose="020B0400000000000000" pitchFamily="49" charset="-128"/>
                        <a:ea typeface="BIZ UDGothic" panose="020B0400000000000000" pitchFamily="49" charset="-128"/>
                      </a:endParaRPr>
                    </a:p>
                  </a:txBody>
                  <a:tcPr anchor="ctr"/>
                </a:tc>
                <a:tc>
                  <a:txBody>
                    <a:bodyPr/>
                    <a:lstStyle/>
                    <a:p>
                      <a:pPr algn="ctr">
                        <a:lnSpc>
                          <a:spcPct val="90000"/>
                        </a:lnSpc>
                      </a:pPr>
                      <a:r>
                        <a:rPr kumimoji="1" lang="ja-JP" altLang="en-US" sz="2000" dirty="0">
                          <a:latin typeface="BIZ UDGothic" panose="020B0400000000000000" pitchFamily="49" charset="-128"/>
                          <a:ea typeface="BIZ UDGothic" panose="020B0400000000000000" pitchFamily="49" charset="-128"/>
                        </a:rPr>
                        <a:t>２</a:t>
                      </a:r>
                      <a:r>
                        <a:rPr kumimoji="1" lang="en-US" altLang="ja-JP" sz="2000" dirty="0">
                          <a:latin typeface="BIZ UDGothic" panose="020B0400000000000000" pitchFamily="49" charset="-128"/>
                          <a:ea typeface="BIZ UDGothic" panose="020B0400000000000000" pitchFamily="49" charset="-128"/>
                        </a:rPr>
                        <a:t>.</a:t>
                      </a:r>
                      <a:r>
                        <a:rPr kumimoji="1" lang="ja-JP" altLang="en-US" sz="2000" dirty="0">
                          <a:latin typeface="BIZ UDGothic" panose="020B0400000000000000" pitchFamily="49" charset="-128"/>
                          <a:ea typeface="BIZ UDGothic" panose="020B0400000000000000" pitchFamily="49" charset="-128"/>
                        </a:rPr>
                        <a:t>５</a:t>
                      </a:r>
                    </a:p>
                  </a:txBody>
                  <a:tcPr anchor="ctr"/>
                </a:tc>
                <a:tc>
                  <a:txBody>
                    <a:bodyPr/>
                    <a:lstStyle/>
                    <a:p>
                      <a:pPr algn="ctr">
                        <a:lnSpc>
                          <a:spcPct val="90000"/>
                        </a:lnSpc>
                      </a:pPr>
                      <a:r>
                        <a:rPr kumimoji="1" lang="ja-JP" altLang="en-US" sz="2000" dirty="0">
                          <a:latin typeface="BIZ UDGothic" panose="020B0400000000000000" pitchFamily="49" charset="-128"/>
                          <a:ea typeface="BIZ UDGothic" panose="020B0400000000000000" pitchFamily="49" charset="-128"/>
                        </a:rPr>
                        <a:t>１１０</a:t>
                      </a:r>
                    </a:p>
                  </a:txBody>
                  <a:tcPr anchor="ctr"/>
                </a:tc>
                <a:extLst>
                  <a:ext uri="{0D108BD9-81ED-4DB2-BD59-A6C34878D82A}">
                    <a16:rowId xmlns:a16="http://schemas.microsoft.com/office/drawing/2014/main" val="1376250445"/>
                  </a:ext>
                </a:extLst>
              </a:tr>
            </a:tbl>
          </a:graphicData>
        </a:graphic>
      </p:graphicFrame>
      <p:sp>
        <p:nvSpPr>
          <p:cNvPr id="8" name="テキスト ボックス 7">
            <a:extLst>
              <a:ext uri="{FF2B5EF4-FFF2-40B4-BE49-F238E27FC236}">
                <a16:creationId xmlns:a16="http://schemas.microsoft.com/office/drawing/2014/main" id="{721947E3-CF4D-BA6F-57F0-5EDF489976F6}"/>
              </a:ext>
            </a:extLst>
          </p:cNvPr>
          <p:cNvSpPr txBox="1"/>
          <p:nvPr/>
        </p:nvSpPr>
        <p:spPr>
          <a:xfrm>
            <a:off x="2194709" y="2983538"/>
            <a:ext cx="7873139" cy="400110"/>
          </a:xfrm>
          <a:prstGeom prst="rect">
            <a:avLst/>
          </a:prstGeom>
          <a:noFill/>
        </p:spPr>
        <p:txBody>
          <a:bodyPr wrap="square" rtlCol="0">
            <a:spAutoFit/>
          </a:bodyPr>
          <a:lstStyle/>
          <a:p>
            <a:pPr algn="ctr"/>
            <a:r>
              <a:rPr kumimoji="1" lang="ja-JP" altLang="en-US" sz="2000" b="1" dirty="0">
                <a:solidFill>
                  <a:schemeClr val="accent3">
                    <a:lumMod val="50000"/>
                  </a:schemeClr>
                </a:solidFill>
                <a:latin typeface="BIZ UDGothic" panose="020B0400000000000000" pitchFamily="49" charset="-128"/>
                <a:ea typeface="BIZ UDGothic" panose="020B0400000000000000" pitchFamily="49" charset="-128"/>
              </a:rPr>
              <a:t>＜スポーツドリンク・経口補水液の</a:t>
            </a:r>
            <a:r>
              <a:rPr lang="ja-JP" altLang="en-US" sz="2000" b="1" dirty="0">
                <a:solidFill>
                  <a:schemeClr val="accent3">
                    <a:lumMod val="50000"/>
                  </a:schemeClr>
                </a:solidFill>
                <a:latin typeface="BIZ UDGothic" panose="020B0400000000000000" pitchFamily="49" charset="-128"/>
                <a:ea typeface="BIZ UDGothic" panose="020B0400000000000000" pitchFamily="49" charset="-128"/>
              </a:rPr>
              <a:t>塩分・カロリーの目安例＞</a:t>
            </a:r>
            <a:endParaRPr kumimoji="1" lang="ja-JP" altLang="en-US" sz="2000" b="1" dirty="0">
              <a:solidFill>
                <a:schemeClr val="accent3">
                  <a:lumMod val="50000"/>
                </a:schemeClr>
              </a:solidFill>
              <a:latin typeface="BIZ UDGothic" panose="020B0400000000000000" pitchFamily="49" charset="-128"/>
              <a:ea typeface="BIZ UDGothic" panose="020B0400000000000000" pitchFamily="49" charset="-128"/>
            </a:endParaRPr>
          </a:p>
        </p:txBody>
      </p:sp>
      <p:sp>
        <p:nvSpPr>
          <p:cNvPr id="2" name="スライド番号プレースホルダー 7">
            <a:extLst>
              <a:ext uri="{FF2B5EF4-FFF2-40B4-BE49-F238E27FC236}">
                <a16:creationId xmlns:a16="http://schemas.microsoft.com/office/drawing/2014/main" id="{86795D5D-8041-361F-48C5-4C6F7D0EE55C}"/>
              </a:ext>
            </a:extLst>
          </p:cNvPr>
          <p:cNvSpPr>
            <a:spLocks noGrp="1"/>
          </p:cNvSpPr>
          <p:nvPr>
            <p:ph type="sldNum" sz="quarter" idx="12"/>
          </p:nvPr>
        </p:nvSpPr>
        <p:spPr>
          <a:xfrm>
            <a:off x="48768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24</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595780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FAF9E3C7-640C-57A5-13F2-4BBF46729065}"/>
              </a:ext>
            </a:extLst>
          </p:cNvPr>
          <p:cNvSpPr>
            <a:spLocks noGrp="1"/>
          </p:cNvSpPr>
          <p:nvPr>
            <p:ph type="title"/>
          </p:nvPr>
        </p:nvSpPr>
        <p:spPr>
          <a:xfrm>
            <a:off x="0" y="12686"/>
            <a:ext cx="12192000" cy="1080000"/>
          </a:xfrm>
          <a:solidFill>
            <a:schemeClr val="bg1">
              <a:lumMod val="95000"/>
            </a:schemeClr>
          </a:solidFill>
        </p:spPr>
        <p:txBody>
          <a:bodyPr>
            <a:normAutofit/>
          </a:bodyPr>
          <a:lstStyle/>
          <a:p>
            <a:pPr algn="ctr"/>
            <a:r>
              <a:rPr kumimoji="1" lang="ja-JP" altLang="en-US" sz="5400" b="1" dirty="0">
                <a:latin typeface="BIZ UDGothic" panose="020B0400000000000000" pitchFamily="49" charset="-128"/>
                <a:ea typeface="BIZ UDGothic" panose="020B0400000000000000" pitchFamily="49" charset="-128"/>
              </a:rPr>
              <a:t>３．病院受診（救急搬送）が必要な例</a:t>
            </a:r>
            <a:endParaRPr lang="en-GB" sz="5400" dirty="0">
              <a:latin typeface="BIZ UDGothic" panose="020B0400000000000000" pitchFamily="49" charset="-128"/>
              <a:ea typeface="BIZ UDGothic" panose="020B0400000000000000" pitchFamily="49" charset="-128"/>
            </a:endParaRPr>
          </a:p>
        </p:txBody>
      </p:sp>
      <p:sp>
        <p:nvSpPr>
          <p:cNvPr id="3" name="コンテンツ プレースホルダー 2">
            <a:extLst>
              <a:ext uri="{FF2B5EF4-FFF2-40B4-BE49-F238E27FC236}">
                <a16:creationId xmlns:a16="http://schemas.microsoft.com/office/drawing/2014/main" id="{F4F2774E-B67E-4C88-8DD0-107154D4CF6C}"/>
              </a:ext>
            </a:extLst>
          </p:cNvPr>
          <p:cNvSpPr>
            <a:spLocks noGrp="1"/>
          </p:cNvSpPr>
          <p:nvPr>
            <p:ph idx="1"/>
          </p:nvPr>
        </p:nvSpPr>
        <p:spPr>
          <a:xfrm>
            <a:off x="838200" y="1445125"/>
            <a:ext cx="10515600" cy="3411597"/>
          </a:xfrm>
        </p:spPr>
        <p:txBody>
          <a:bodyPr>
            <a:noAutofit/>
          </a:bodyPr>
          <a:lstStyle/>
          <a:p>
            <a:pPr>
              <a:lnSpc>
                <a:spcPct val="100000"/>
              </a:lnSpc>
              <a:spcBef>
                <a:spcPts val="0"/>
              </a:spcBef>
              <a:spcAft>
                <a:spcPts val="600"/>
              </a:spcAft>
            </a:pPr>
            <a:r>
              <a:rPr kumimoji="1" lang="ja-JP" altLang="en-US" dirty="0">
                <a:latin typeface="BIZ UDGothic" panose="020B0400000000000000" pitchFamily="49" charset="-128"/>
                <a:ea typeface="BIZ UDGothic" panose="020B0400000000000000" pitchFamily="49" charset="-128"/>
              </a:rPr>
              <a:t>意識がもうろうとしている</a:t>
            </a:r>
            <a:endParaRPr kumimoji="1" lang="en-US" altLang="ja-JP" dirty="0">
              <a:latin typeface="BIZ UDGothic" panose="020B0400000000000000" pitchFamily="49" charset="-128"/>
              <a:ea typeface="BIZ UDGothic" panose="020B0400000000000000" pitchFamily="49" charset="-128"/>
            </a:endParaRPr>
          </a:p>
          <a:p>
            <a:pPr>
              <a:lnSpc>
                <a:spcPct val="100000"/>
              </a:lnSpc>
              <a:spcBef>
                <a:spcPts val="0"/>
              </a:spcBef>
              <a:spcAft>
                <a:spcPts val="600"/>
              </a:spcAft>
            </a:pPr>
            <a:r>
              <a:rPr lang="ja-JP" altLang="en-US" dirty="0">
                <a:latin typeface="BIZ UDGothic" panose="020B0400000000000000" pitchFamily="49" charset="-128"/>
                <a:ea typeface="BIZ UDGothic" panose="020B0400000000000000" pitchFamily="49" charset="-128"/>
              </a:rPr>
              <a:t>歩けない</a:t>
            </a:r>
            <a:endParaRPr lang="en-US" altLang="ja-JP" dirty="0">
              <a:latin typeface="BIZ UDGothic" panose="020B0400000000000000" pitchFamily="49" charset="-128"/>
              <a:ea typeface="BIZ UDGothic" panose="020B0400000000000000" pitchFamily="49" charset="-128"/>
            </a:endParaRPr>
          </a:p>
          <a:p>
            <a:pPr>
              <a:lnSpc>
                <a:spcPct val="100000"/>
              </a:lnSpc>
              <a:spcBef>
                <a:spcPts val="0"/>
              </a:spcBef>
              <a:spcAft>
                <a:spcPts val="600"/>
              </a:spcAft>
            </a:pPr>
            <a:r>
              <a:rPr kumimoji="1" lang="ja-JP" altLang="en-US" dirty="0">
                <a:latin typeface="BIZ UDGothic" panose="020B0400000000000000" pitchFamily="49" charset="-128"/>
                <a:ea typeface="BIZ UDGothic" panose="020B0400000000000000" pitchFamily="49" charset="-128"/>
              </a:rPr>
              <a:t>けいれんしている</a:t>
            </a:r>
            <a:endParaRPr kumimoji="1" lang="en-GB" altLang="ja-JP" dirty="0">
              <a:latin typeface="BIZ UDGothic" panose="020B0400000000000000" pitchFamily="49" charset="-128"/>
              <a:ea typeface="BIZ UDGothic" panose="020B0400000000000000" pitchFamily="49" charset="-128"/>
            </a:endParaRPr>
          </a:p>
          <a:p>
            <a:pPr>
              <a:lnSpc>
                <a:spcPct val="100000"/>
              </a:lnSpc>
              <a:spcBef>
                <a:spcPts val="0"/>
              </a:spcBef>
              <a:spcAft>
                <a:spcPts val="600"/>
              </a:spcAft>
            </a:pPr>
            <a:r>
              <a:rPr kumimoji="1" lang="ja-JP" altLang="en-US" dirty="0">
                <a:latin typeface="BIZ UDGothic" panose="020B0400000000000000" pitchFamily="49" charset="-128"/>
                <a:ea typeface="BIZ UDGothic" panose="020B0400000000000000" pitchFamily="49" charset="-128"/>
              </a:rPr>
              <a:t>自分で水が飲めない</a:t>
            </a:r>
            <a:endParaRPr kumimoji="1" lang="en-US" altLang="ja-JP" dirty="0">
              <a:latin typeface="BIZ UDGothic" panose="020B0400000000000000" pitchFamily="49" charset="-128"/>
              <a:ea typeface="BIZ UDGothic" panose="020B0400000000000000" pitchFamily="49" charset="-128"/>
            </a:endParaRPr>
          </a:p>
          <a:p>
            <a:pPr>
              <a:lnSpc>
                <a:spcPct val="100000"/>
              </a:lnSpc>
              <a:spcBef>
                <a:spcPts val="0"/>
              </a:spcBef>
              <a:spcAft>
                <a:spcPts val="600"/>
              </a:spcAft>
            </a:pPr>
            <a:r>
              <a:rPr kumimoji="1" lang="ja-JP" altLang="en-US" dirty="0">
                <a:latin typeface="BIZ UDGothic" panose="020B0400000000000000" pitchFamily="49" charset="-128"/>
                <a:ea typeface="BIZ UDGothic" panose="020B0400000000000000" pitchFamily="49" charset="-128"/>
              </a:rPr>
              <a:t>冷却・安静で症状が改善しない</a:t>
            </a:r>
            <a:endParaRPr kumimoji="1" lang="en-US" altLang="ja-JP" dirty="0">
              <a:latin typeface="BIZ UDGothic" panose="020B0400000000000000" pitchFamily="49" charset="-128"/>
              <a:ea typeface="BIZ UDGothic" panose="020B0400000000000000" pitchFamily="49" charset="-128"/>
            </a:endParaRPr>
          </a:p>
          <a:p>
            <a:pPr>
              <a:lnSpc>
                <a:spcPct val="100000"/>
              </a:lnSpc>
              <a:spcBef>
                <a:spcPts val="0"/>
              </a:spcBef>
              <a:spcAft>
                <a:spcPts val="600"/>
              </a:spcAft>
            </a:pPr>
            <a:r>
              <a:rPr lang="ja-JP" altLang="en-US" u="sng" dirty="0">
                <a:latin typeface="BIZ UDGothic" panose="020B0400000000000000" pitchFamily="49" charset="-128"/>
                <a:ea typeface="BIZ UDGothic" panose="020B0400000000000000" pitchFamily="49" charset="-128"/>
              </a:rPr>
              <a:t>その他「いつもと違う」症状が続くとき</a:t>
            </a:r>
            <a:endParaRPr kumimoji="1" lang="en-US" altLang="ja-JP" u="sng" dirty="0">
              <a:latin typeface="BIZ UDGothic" panose="020B0400000000000000" pitchFamily="49" charset="-128"/>
              <a:ea typeface="BIZ UDGothic" panose="020B0400000000000000" pitchFamily="49" charset="-128"/>
            </a:endParaRPr>
          </a:p>
        </p:txBody>
      </p:sp>
      <p:sp>
        <p:nvSpPr>
          <p:cNvPr id="4" name="テキスト ボックス 3">
            <a:extLst>
              <a:ext uri="{FF2B5EF4-FFF2-40B4-BE49-F238E27FC236}">
                <a16:creationId xmlns:a16="http://schemas.microsoft.com/office/drawing/2014/main" id="{3B25E78C-E6AD-795A-B4DE-CC45BE4951A8}"/>
              </a:ext>
            </a:extLst>
          </p:cNvPr>
          <p:cNvSpPr txBox="1"/>
          <p:nvPr/>
        </p:nvSpPr>
        <p:spPr>
          <a:xfrm>
            <a:off x="692534" y="5593968"/>
            <a:ext cx="10805730" cy="646986"/>
          </a:xfrm>
          <a:prstGeom prst="roundRect">
            <a:avLst/>
          </a:prstGeom>
          <a:solidFill>
            <a:schemeClr val="accent5">
              <a:lumMod val="20000"/>
              <a:lumOff val="80000"/>
            </a:schemeClr>
          </a:solidFill>
          <a:ln>
            <a:noFill/>
          </a:ln>
        </p:spPr>
        <p:txBody>
          <a:bodyPr wrap="square"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病院を受診するときは、状況が分かる人が同伴</a:t>
            </a:r>
            <a:r>
              <a:rPr lang="ja-JP" altLang="en-US" sz="3200" b="1" kern="100" spc="-50" dirty="0">
                <a:solidFill>
                  <a:prstClr val="black"/>
                </a:solidFill>
                <a:latin typeface="BIZ UDGothic" panose="020B0400000000000000" pitchFamily="49" charset="-128"/>
                <a:ea typeface="BIZ UDGothic" panose="020B0400000000000000" pitchFamily="49" charset="-128"/>
              </a:rPr>
              <a:t>しましょう。</a:t>
            </a:r>
            <a:endParaRPr kumimoji="1" lang="en-US" altLang="ja-JP" sz="3200" b="1" i="0" u="none" strike="noStrike" kern="100" cap="none" spc="-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pic>
        <p:nvPicPr>
          <p:cNvPr id="7" name="図 6">
            <a:extLst>
              <a:ext uri="{FF2B5EF4-FFF2-40B4-BE49-F238E27FC236}">
                <a16:creationId xmlns:a16="http://schemas.microsoft.com/office/drawing/2014/main" id="{605BB096-17FC-0555-EEC4-877EC7D70C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57199" y="1548693"/>
            <a:ext cx="1438813" cy="1665774"/>
          </a:xfrm>
          <a:prstGeom prst="rect">
            <a:avLst/>
          </a:prstGeom>
        </p:spPr>
      </p:pic>
      <p:sp>
        <p:nvSpPr>
          <p:cNvPr id="10" name="AutoShape 4" descr="痙攣を起こすおじいさん | イラストワールド 〜無料で使えるフリーイラスト素材〜">
            <a:extLst>
              <a:ext uri="{FF2B5EF4-FFF2-40B4-BE49-F238E27FC236}">
                <a16:creationId xmlns:a16="http://schemas.microsoft.com/office/drawing/2014/main" id="{F2F13724-A160-D490-E28E-6F823423916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BIZ UDGothic" panose="020B0400000000000000" pitchFamily="49" charset="-128"/>
              <a:ea typeface="BIZ UDGothic" panose="020B0400000000000000" pitchFamily="49" charset="-128"/>
            </a:endParaRPr>
          </a:p>
        </p:txBody>
      </p:sp>
      <p:pic>
        <p:nvPicPr>
          <p:cNvPr id="4102" name="Picture 6" descr="無料イラスト かわいいフリー素材集: 痙攣のイラスト">
            <a:extLst>
              <a:ext uri="{FF2B5EF4-FFF2-40B4-BE49-F238E27FC236}">
                <a16:creationId xmlns:a16="http://schemas.microsoft.com/office/drawing/2014/main" id="{623C82F1-14D7-F83A-122E-C9F3C617A8B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777480">
            <a:off x="7970489" y="2728368"/>
            <a:ext cx="1268757" cy="1355349"/>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EE7D8296-9F90-59C1-E5DB-60DEA99B5E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5399" y="1188721"/>
            <a:ext cx="1285224" cy="1370905"/>
          </a:xfrm>
          <a:prstGeom prst="rect">
            <a:avLst/>
          </a:prstGeom>
        </p:spPr>
      </p:pic>
      <p:pic>
        <p:nvPicPr>
          <p:cNvPr id="14" name="図 13">
            <a:extLst>
              <a:ext uri="{FF2B5EF4-FFF2-40B4-BE49-F238E27FC236}">
                <a16:creationId xmlns:a16="http://schemas.microsoft.com/office/drawing/2014/main" id="{F5C75B73-EC98-66A3-49EA-8B9E722080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7812" y="2906459"/>
            <a:ext cx="1090277" cy="1226175"/>
          </a:xfrm>
          <a:prstGeom prst="rect">
            <a:avLst/>
          </a:prstGeom>
        </p:spPr>
      </p:pic>
      <p:pic>
        <p:nvPicPr>
          <p:cNvPr id="15" name="図 14">
            <a:extLst>
              <a:ext uri="{FF2B5EF4-FFF2-40B4-BE49-F238E27FC236}">
                <a16:creationId xmlns:a16="http://schemas.microsoft.com/office/drawing/2014/main" id="{F8BFF925-C30B-66EC-17A4-026E9000A41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92566" y="3368575"/>
            <a:ext cx="1332394" cy="1332394"/>
          </a:xfrm>
          <a:prstGeom prst="rect">
            <a:avLst/>
          </a:prstGeom>
        </p:spPr>
      </p:pic>
      <p:sp>
        <p:nvSpPr>
          <p:cNvPr id="2" name="テキスト ボックス 1">
            <a:extLst>
              <a:ext uri="{FF2B5EF4-FFF2-40B4-BE49-F238E27FC236}">
                <a16:creationId xmlns:a16="http://schemas.microsoft.com/office/drawing/2014/main" id="{0A6B1D0B-7656-6AE7-9DDA-16FA8E7CB97A}"/>
              </a:ext>
            </a:extLst>
          </p:cNvPr>
          <p:cNvSpPr txBox="1"/>
          <p:nvPr/>
        </p:nvSpPr>
        <p:spPr>
          <a:xfrm>
            <a:off x="692534" y="4882895"/>
            <a:ext cx="10805729" cy="646986"/>
          </a:xfrm>
          <a:prstGeom prst="roundRect">
            <a:avLst/>
          </a:prstGeom>
          <a:solidFill>
            <a:schemeClr val="accent5">
              <a:lumMod val="20000"/>
              <a:lumOff val="80000"/>
            </a:schemeClr>
          </a:solidFill>
          <a:ln>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200" b="1" kern="100" spc="-50" dirty="0">
                <a:solidFill>
                  <a:prstClr val="black"/>
                </a:solidFill>
                <a:latin typeface="BIZ UDGothic" panose="020B0400000000000000" pitchFamily="49" charset="-128"/>
                <a:ea typeface="BIZ UDGothic" panose="020B0400000000000000" pitchFamily="49" charset="-128"/>
              </a:rPr>
              <a:t>体調が回復する</a:t>
            </a:r>
            <a:r>
              <a:rPr kumimoji="1" lang="ja-JP" altLang="en-US" sz="3200" b="1" i="0" u="none" strike="noStrike" kern="100" cap="none" spc="-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まで、かならず誰かがついていましょう</a:t>
            </a:r>
            <a:r>
              <a:rPr lang="ja-JP" altLang="en-US" sz="3200" b="1" kern="100" spc="-50" dirty="0">
                <a:solidFill>
                  <a:prstClr val="black"/>
                </a:solidFill>
                <a:latin typeface="BIZ UDGothic" panose="020B0400000000000000" pitchFamily="49" charset="-128"/>
                <a:ea typeface="BIZ UDGothic" panose="020B0400000000000000" pitchFamily="49" charset="-128"/>
              </a:rPr>
              <a:t>。</a:t>
            </a:r>
            <a:endParaRPr kumimoji="1" lang="en-GB" altLang="ja-JP" sz="3200" b="1" i="0" u="none" strike="noStrike" kern="100" cap="none" spc="-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6" name="スライド番号プレースホルダー 7">
            <a:extLst>
              <a:ext uri="{FF2B5EF4-FFF2-40B4-BE49-F238E27FC236}">
                <a16:creationId xmlns:a16="http://schemas.microsoft.com/office/drawing/2014/main" id="{90BCA01C-9125-78AA-5CB4-4039714FEF48}"/>
              </a:ext>
            </a:extLst>
          </p:cNvPr>
          <p:cNvSpPr>
            <a:spLocks noGrp="1"/>
          </p:cNvSpPr>
          <p:nvPr>
            <p:ph type="sldNum" sz="quarter" idx="12"/>
          </p:nvPr>
        </p:nvSpPr>
        <p:spPr>
          <a:xfrm>
            <a:off x="48768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25</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3108642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4">
            <a:extLst>
              <a:ext uri="{FF2B5EF4-FFF2-40B4-BE49-F238E27FC236}">
                <a16:creationId xmlns:a16="http://schemas.microsoft.com/office/drawing/2014/main" id="{5C208DC1-3C22-8B9A-5A2C-9A5FD686ED7B}"/>
              </a:ext>
            </a:extLst>
          </p:cNvPr>
          <p:cNvSpPr>
            <a:spLocks noGrp="1"/>
          </p:cNvSpPr>
          <p:nvPr>
            <p:ph type="title"/>
          </p:nvPr>
        </p:nvSpPr>
        <p:spPr>
          <a:xfrm>
            <a:off x="0" y="12686"/>
            <a:ext cx="12192000" cy="1080000"/>
          </a:xfrm>
          <a:solidFill>
            <a:schemeClr val="bg1">
              <a:lumMod val="95000"/>
            </a:schemeClr>
          </a:solidFill>
          <a:ln>
            <a:noFill/>
          </a:ln>
        </p:spPr>
        <p:txBody>
          <a:bodyPr>
            <a:normAutofit/>
          </a:bodyPr>
          <a:lstStyle/>
          <a:p>
            <a:pPr algn="ctr"/>
            <a:endParaRPr lang="en-GB" sz="5400" dirty="0">
              <a:latin typeface="BIZ UDGothic" panose="020B0400000000000000" pitchFamily="49" charset="-128"/>
              <a:ea typeface="BIZ UDGothic" panose="020B0400000000000000" pitchFamily="49" charset="-128"/>
            </a:endParaRPr>
          </a:p>
        </p:txBody>
      </p:sp>
      <p:sp>
        <p:nvSpPr>
          <p:cNvPr id="3" name="コンテンツ プレースホルダー 2">
            <a:extLst>
              <a:ext uri="{FF2B5EF4-FFF2-40B4-BE49-F238E27FC236}">
                <a16:creationId xmlns:a16="http://schemas.microsoft.com/office/drawing/2014/main" id="{D882EDF2-76BF-647C-A6D8-E1BC64B92908}"/>
              </a:ext>
            </a:extLst>
          </p:cNvPr>
          <p:cNvSpPr>
            <a:spLocks noGrp="1"/>
          </p:cNvSpPr>
          <p:nvPr>
            <p:ph idx="1"/>
          </p:nvPr>
        </p:nvSpPr>
        <p:spPr>
          <a:xfrm>
            <a:off x="838200" y="1445124"/>
            <a:ext cx="10515600" cy="5295309"/>
          </a:xfrm>
        </p:spPr>
        <p:txBody>
          <a:bodyPr>
            <a:normAutofit/>
          </a:bodyPr>
          <a:lstStyle/>
          <a:p>
            <a:pPr marL="514350" indent="-514350">
              <a:buFont typeface="+mj-lt"/>
              <a:buAutoNum type="arabicPeriod"/>
            </a:pPr>
            <a:endParaRPr lang="en-US" altLang="ja-JP" sz="3200" dirty="0">
              <a:latin typeface="BIZ UDGothic" panose="020B0400000000000000" pitchFamily="49" charset="-128"/>
              <a:ea typeface="BIZ UDGothic" panose="020B0400000000000000" pitchFamily="49" charset="-128"/>
            </a:endParaRPr>
          </a:p>
          <a:p>
            <a:pPr marL="514350" indent="-514350">
              <a:buFont typeface="+mj-lt"/>
              <a:buAutoNum type="arabicPeriod"/>
            </a:pPr>
            <a:endParaRPr lang="en-GB" altLang="ja-JP" sz="2800" dirty="0">
              <a:latin typeface="BIZ UDGothic" panose="020B0400000000000000" pitchFamily="49" charset="-128"/>
              <a:ea typeface="BIZ UDGothic" panose="020B0400000000000000" pitchFamily="49" charset="-128"/>
            </a:endParaRPr>
          </a:p>
        </p:txBody>
      </p:sp>
      <p:graphicFrame>
        <p:nvGraphicFramePr>
          <p:cNvPr id="5" name="表 4">
            <a:extLst>
              <a:ext uri="{FF2B5EF4-FFF2-40B4-BE49-F238E27FC236}">
                <a16:creationId xmlns:a16="http://schemas.microsoft.com/office/drawing/2014/main" id="{4146E02A-E0FF-8A7F-AD2C-27BCCED1BEA7}"/>
              </a:ext>
            </a:extLst>
          </p:cNvPr>
          <p:cNvGraphicFramePr>
            <a:graphicFrameLocks noGrp="1"/>
          </p:cNvGraphicFramePr>
          <p:nvPr>
            <p:extLst>
              <p:ext uri="{D42A27DB-BD31-4B8C-83A1-F6EECF244321}">
                <p14:modId xmlns:p14="http://schemas.microsoft.com/office/powerpoint/2010/main" val="276822128"/>
              </p:ext>
            </p:extLst>
          </p:nvPr>
        </p:nvGraphicFramePr>
        <p:xfrm>
          <a:off x="0" y="125450"/>
          <a:ext cx="12192000" cy="6246577"/>
        </p:xfrm>
        <a:graphic>
          <a:graphicData uri="http://schemas.openxmlformats.org/drawingml/2006/table">
            <a:tbl>
              <a:tblPr firstRow="1" bandRow="1">
                <a:tableStyleId>{5C22544A-7EE6-4342-B048-85BDC9FD1C3A}</a:tableStyleId>
              </a:tblPr>
              <a:tblGrid>
                <a:gridCol w="2380345">
                  <a:extLst>
                    <a:ext uri="{9D8B030D-6E8A-4147-A177-3AD203B41FA5}">
                      <a16:colId xmlns:a16="http://schemas.microsoft.com/office/drawing/2014/main" val="197849989"/>
                    </a:ext>
                  </a:extLst>
                </a:gridCol>
                <a:gridCol w="9811655">
                  <a:extLst>
                    <a:ext uri="{9D8B030D-6E8A-4147-A177-3AD203B41FA5}">
                      <a16:colId xmlns:a16="http://schemas.microsoft.com/office/drawing/2014/main" val="2542952083"/>
                    </a:ext>
                  </a:extLst>
                </a:gridCol>
              </a:tblGrid>
              <a:tr h="963703">
                <a:tc gridSpan="2">
                  <a:txBody>
                    <a:bodyPr/>
                    <a:lstStyle/>
                    <a:p>
                      <a:pPr algn="ctr"/>
                      <a:r>
                        <a:rPr lang="ja-JP" altLang="en-US" sz="3600" dirty="0">
                          <a:solidFill>
                            <a:schemeClr val="tx1"/>
                          </a:solidFill>
                          <a:latin typeface="BIZ UDGothic" panose="020B0400000000000000" pitchFamily="49" charset="-128"/>
                          <a:ea typeface="BIZ UDGothic" panose="020B0400000000000000" pitchFamily="49" charset="-128"/>
                        </a:rPr>
                        <a:t>全日本剣道連盟の推奨する熱中症対策１０か条</a:t>
                      </a:r>
                      <a:endParaRPr lang="en-GB" altLang="ja-JP" sz="3600" dirty="0">
                        <a:solidFill>
                          <a:schemeClr val="tx1"/>
                        </a:solidFill>
                        <a:latin typeface="BIZ UDGothic" panose="020B0400000000000000" pitchFamily="49" charset="-128"/>
                        <a:ea typeface="BIZ UDGothic" panose="020B0400000000000000" pitchFamily="49"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en-GB"/>
                    </a:p>
                  </a:txBody>
                  <a:tcPr/>
                </a:tc>
                <a:extLst>
                  <a:ext uri="{0D108BD9-81ED-4DB2-BD59-A6C34878D82A}">
                    <a16:rowId xmlns:a16="http://schemas.microsoft.com/office/drawing/2014/main" val="2405248361"/>
                  </a:ext>
                </a:extLst>
              </a:tr>
              <a:tr h="525341">
                <a:tc rowSpan="3">
                  <a:txBody>
                    <a:bodyPr/>
                    <a:lstStyle/>
                    <a:p>
                      <a:pPr marL="0" indent="0" algn="ctr">
                        <a:buFont typeface="+mj-lt"/>
                        <a:buNone/>
                      </a:pPr>
                      <a:r>
                        <a:rPr lang="ja-JP" altLang="en-US" sz="2400" dirty="0">
                          <a:solidFill>
                            <a:schemeClr val="tx1"/>
                          </a:solidFill>
                          <a:latin typeface="BIZ UDGothic" panose="020B0400000000000000" pitchFamily="49" charset="-128"/>
                          <a:ea typeface="BIZ UDGothic" panose="020B0400000000000000" pitchFamily="49" charset="-128"/>
                        </a:rPr>
                        <a:t>環境</a:t>
                      </a:r>
                      <a:endParaRPr lang="en-GB" altLang="ja-JP" sz="2400" dirty="0">
                        <a:solidFill>
                          <a:schemeClr val="tx1"/>
                        </a:solidFill>
                        <a:latin typeface="BIZ UDGothic" panose="020B0400000000000000" pitchFamily="49" charset="-128"/>
                        <a:ea typeface="BIZ UDGothic" panose="020B0400000000000000" pitchFamily="49" charset="-128"/>
                      </a:endParaRPr>
                    </a:p>
                  </a:txBody>
                  <a:tcPr anchor="ctr">
                    <a:lnT w="38100" cmpd="sng">
                      <a:noFill/>
                    </a:lnT>
                  </a:tcPr>
                </a:tc>
                <a:tc>
                  <a:txBody>
                    <a:bodyPr/>
                    <a:lstStyle/>
                    <a:p>
                      <a:pPr marL="0" indent="0">
                        <a:buFont typeface="+mj-lt"/>
                        <a:buNone/>
                      </a:pPr>
                      <a:r>
                        <a:rPr kumimoji="1" lang="ja-JP" altLang="en-US" sz="2400" dirty="0">
                          <a:solidFill>
                            <a:schemeClr val="tx1"/>
                          </a:solidFill>
                          <a:latin typeface="BIZ UDGothic" panose="020B0400000000000000" pitchFamily="49" charset="-128"/>
                          <a:ea typeface="BIZ UDGothic" panose="020B0400000000000000" pitchFamily="49" charset="-128"/>
                        </a:rPr>
                        <a:t>１．　剣道場にはなるべく</a:t>
                      </a:r>
                      <a:r>
                        <a:rPr kumimoji="1" lang="en-US" altLang="ja-JP" sz="2400" dirty="0">
                          <a:solidFill>
                            <a:schemeClr val="tx1"/>
                          </a:solidFill>
                          <a:latin typeface="BIZ UDGothic" panose="020B0400000000000000" pitchFamily="49" charset="-128"/>
                          <a:ea typeface="BIZ UDGothic" panose="020B0400000000000000" pitchFamily="49" charset="-128"/>
                        </a:rPr>
                        <a:t>WBGT</a:t>
                      </a:r>
                      <a:r>
                        <a:rPr kumimoji="1" lang="ja-JP" altLang="en-US" sz="2400" dirty="0">
                          <a:solidFill>
                            <a:schemeClr val="tx1"/>
                          </a:solidFill>
                          <a:latin typeface="BIZ UDGothic" panose="020B0400000000000000" pitchFamily="49" charset="-128"/>
                          <a:ea typeface="BIZ UDGothic" panose="020B0400000000000000" pitchFamily="49" charset="-128"/>
                        </a:rPr>
                        <a:t>計を設置</a:t>
                      </a:r>
                      <a:r>
                        <a:rPr lang="ja-JP" altLang="en-US" sz="2400" dirty="0">
                          <a:solidFill>
                            <a:schemeClr val="tx1"/>
                          </a:solidFill>
                          <a:latin typeface="BIZ UDGothic" panose="020B0400000000000000" pitchFamily="49" charset="-128"/>
                          <a:ea typeface="BIZ UDGothic" panose="020B0400000000000000" pitchFamily="49" charset="-128"/>
                        </a:rPr>
                        <a:t>しましょう</a:t>
                      </a:r>
                      <a:endParaRPr lang="en-GB" altLang="ja-JP" sz="2400" dirty="0">
                        <a:solidFill>
                          <a:schemeClr val="tx1"/>
                        </a:solidFill>
                        <a:latin typeface="BIZ UDGothic" panose="020B0400000000000000" pitchFamily="49" charset="-128"/>
                        <a:ea typeface="BIZ UDGothic" panose="020B0400000000000000" pitchFamily="49" charset="-128"/>
                      </a:endParaRPr>
                    </a:p>
                  </a:txBody>
                  <a:tcPr anchor="ctr">
                    <a:lnT w="38100" cmpd="sng">
                      <a:noFill/>
                    </a:lnT>
                  </a:tcPr>
                </a:tc>
                <a:extLst>
                  <a:ext uri="{0D108BD9-81ED-4DB2-BD59-A6C34878D82A}">
                    <a16:rowId xmlns:a16="http://schemas.microsoft.com/office/drawing/2014/main" val="3163077726"/>
                  </a:ext>
                </a:extLst>
              </a:tr>
              <a:tr h="52534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ja-JP" sz="2400" dirty="0">
                        <a:latin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schemeClr val="tx1"/>
                          </a:solidFill>
                          <a:latin typeface="BIZ UDGothic" panose="020B0400000000000000" pitchFamily="49" charset="-128"/>
                          <a:ea typeface="BIZ UDGothic" panose="020B0400000000000000" pitchFamily="49" charset="-128"/>
                        </a:rPr>
                        <a:t>２．　剣道場にはエアコンや業務用扇風機を設置しましょう</a:t>
                      </a:r>
                      <a:endParaRPr lang="en-GB" altLang="ja-JP" sz="2400" dirty="0">
                        <a:solidFill>
                          <a:schemeClr val="tx1"/>
                        </a:solidFill>
                        <a:latin typeface="BIZ UDGothic" panose="020B0400000000000000" pitchFamily="49" charset="-128"/>
                        <a:ea typeface="BIZ UDGothic" panose="020B0400000000000000" pitchFamily="49" charset="-128"/>
                      </a:endParaRPr>
                    </a:p>
                  </a:txBody>
                  <a:tcPr anchor="ctr"/>
                </a:tc>
                <a:extLst>
                  <a:ext uri="{0D108BD9-81ED-4DB2-BD59-A6C34878D82A}">
                    <a16:rowId xmlns:a16="http://schemas.microsoft.com/office/drawing/2014/main" val="2309960364"/>
                  </a:ext>
                </a:extLst>
              </a:tr>
              <a:tr h="52534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ja-JP" sz="2400" dirty="0">
                        <a:latin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schemeClr val="tx1"/>
                          </a:solidFill>
                          <a:latin typeface="BIZ UDGothic" panose="020B0400000000000000" pitchFamily="49" charset="-128"/>
                          <a:ea typeface="BIZ UDGothic" panose="020B0400000000000000" pitchFamily="49" charset="-128"/>
                        </a:rPr>
                        <a:t>３．　剣道場の風通しを良くしましょう</a:t>
                      </a:r>
                      <a:endParaRPr lang="en-GB" altLang="ja-JP" sz="2400" dirty="0">
                        <a:solidFill>
                          <a:schemeClr val="tx1"/>
                        </a:solidFill>
                        <a:latin typeface="BIZ UDGothic" panose="020B0400000000000000" pitchFamily="49" charset="-128"/>
                        <a:ea typeface="BIZ UDGothic" panose="020B0400000000000000" pitchFamily="49" charset="-128"/>
                      </a:endParaRPr>
                    </a:p>
                  </a:txBody>
                  <a:tcPr anchor="ctr"/>
                </a:tc>
                <a:extLst>
                  <a:ext uri="{0D108BD9-81ED-4DB2-BD59-A6C34878D82A}">
                    <a16:rowId xmlns:a16="http://schemas.microsoft.com/office/drawing/2014/main" val="4285364768"/>
                  </a:ext>
                </a:extLst>
              </a:tr>
              <a:tr h="525341">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dirty="0">
                          <a:solidFill>
                            <a:schemeClr val="tx1"/>
                          </a:solidFill>
                          <a:latin typeface="BIZ UDGothic" panose="020B0400000000000000" pitchFamily="49" charset="-128"/>
                          <a:ea typeface="BIZ UDGothic" panose="020B0400000000000000" pitchFamily="49" charset="-128"/>
                        </a:rPr>
                        <a:t>稽古</a:t>
                      </a:r>
                      <a:endParaRPr lang="en-GB" altLang="ja-JP" sz="2400" dirty="0">
                        <a:solidFill>
                          <a:schemeClr val="tx1"/>
                        </a:solidFill>
                        <a:latin typeface="BIZ UDGothic" panose="020B0400000000000000" pitchFamily="49" charset="-128"/>
                        <a:ea typeface="BIZ UDGothic" panose="020B0400000000000000" pitchFamily="49" charset="-128"/>
                      </a:endParaRPr>
                    </a:p>
                  </a:txBody>
                  <a:tcPr anchor="c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schemeClr val="tx1"/>
                          </a:solidFill>
                          <a:latin typeface="BIZ UDGothic" panose="020B0400000000000000" pitchFamily="49" charset="-128"/>
                          <a:ea typeface="BIZ UDGothic" panose="020B0400000000000000" pitchFamily="49" charset="-128"/>
                        </a:rPr>
                        <a:t>４．　こまめに休憩を取りましょう</a:t>
                      </a:r>
                      <a:endParaRPr lang="en-GB" altLang="ja-JP" sz="2400" dirty="0">
                        <a:solidFill>
                          <a:schemeClr val="tx1"/>
                        </a:solidFill>
                        <a:latin typeface="BIZ UDGothic" panose="020B0400000000000000" pitchFamily="49" charset="-128"/>
                        <a:ea typeface="BIZ UDGothic" panose="020B0400000000000000" pitchFamily="49" charset="-128"/>
                      </a:endParaRPr>
                    </a:p>
                  </a:txBody>
                  <a:tcPr anchor="ctr">
                    <a:solidFill>
                      <a:schemeClr val="accent5">
                        <a:lumMod val="20000"/>
                        <a:lumOff val="80000"/>
                      </a:schemeClr>
                    </a:solidFill>
                  </a:tcPr>
                </a:tc>
                <a:extLst>
                  <a:ext uri="{0D108BD9-81ED-4DB2-BD59-A6C34878D82A}">
                    <a16:rowId xmlns:a16="http://schemas.microsoft.com/office/drawing/2014/main" val="1741565463"/>
                  </a:ext>
                </a:extLst>
              </a:tr>
              <a:tr h="525341">
                <a:tc vMerge="1">
                  <a:txBody>
                    <a:bodyPr/>
                    <a:lstStyle/>
                    <a:p>
                      <a:endParaRPr lang="en-GB" sz="2400" dirty="0"/>
                    </a:p>
                  </a:txBody>
                  <a:tcPr anchor="ctr"/>
                </a:tc>
                <a:tc>
                  <a:txBody>
                    <a:bodyPr/>
                    <a:lstStyle/>
                    <a:p>
                      <a:r>
                        <a:rPr lang="ja-JP" altLang="en-US" sz="2400" dirty="0">
                          <a:solidFill>
                            <a:schemeClr val="tx1"/>
                          </a:solidFill>
                          <a:latin typeface="BIZ UDGothic" panose="020B0400000000000000" pitchFamily="49" charset="-128"/>
                          <a:ea typeface="BIZ UDGothic" panose="020B0400000000000000" pitchFamily="49" charset="-128"/>
                        </a:rPr>
                        <a:t>５．　休憩の時には水分補給を行いましょう</a:t>
                      </a:r>
                      <a:endParaRPr lang="en-GB" sz="2400" dirty="0">
                        <a:solidFill>
                          <a:schemeClr val="tx1"/>
                        </a:solidFill>
                        <a:latin typeface="BIZ UDGothic" panose="020B0400000000000000" pitchFamily="49" charset="-128"/>
                        <a:ea typeface="BIZ UDGothic" panose="020B0400000000000000" pitchFamily="49" charset="-128"/>
                      </a:endParaRPr>
                    </a:p>
                  </a:txBody>
                  <a:tcPr anchor="ctr">
                    <a:solidFill>
                      <a:schemeClr val="accent5">
                        <a:lumMod val="40000"/>
                        <a:lumOff val="60000"/>
                      </a:schemeClr>
                    </a:solidFill>
                  </a:tcPr>
                </a:tc>
                <a:extLst>
                  <a:ext uri="{0D108BD9-81ED-4DB2-BD59-A6C34878D82A}">
                    <a16:rowId xmlns:a16="http://schemas.microsoft.com/office/drawing/2014/main" val="2093848433"/>
                  </a:ext>
                </a:extLst>
              </a:tr>
              <a:tr h="55480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ja-JP" sz="2400" dirty="0">
                        <a:latin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schemeClr val="tx1"/>
                          </a:solidFill>
                          <a:latin typeface="BIZ UDGothic" panose="020B0400000000000000" pitchFamily="49" charset="-128"/>
                          <a:ea typeface="BIZ UDGothic" panose="020B0400000000000000" pitchFamily="49" charset="-128"/>
                        </a:rPr>
                        <a:t>６．　涼しい休憩場所を確保しましょう</a:t>
                      </a:r>
                      <a:endParaRPr lang="en-GB" altLang="ja-JP" sz="2400" dirty="0">
                        <a:solidFill>
                          <a:schemeClr val="tx1"/>
                        </a:solidFill>
                        <a:latin typeface="BIZ UDGothic" panose="020B0400000000000000" pitchFamily="49" charset="-128"/>
                        <a:ea typeface="BIZ UDGothic" panose="020B0400000000000000" pitchFamily="49" charset="-128"/>
                      </a:endParaRPr>
                    </a:p>
                  </a:txBody>
                  <a:tcPr anchor="ctr">
                    <a:solidFill>
                      <a:schemeClr val="accent5">
                        <a:lumMod val="20000"/>
                        <a:lumOff val="80000"/>
                      </a:schemeClr>
                    </a:solidFill>
                  </a:tcPr>
                </a:tc>
                <a:extLst>
                  <a:ext uri="{0D108BD9-81ED-4DB2-BD59-A6C34878D82A}">
                    <a16:rowId xmlns:a16="http://schemas.microsoft.com/office/drawing/2014/main" val="3728953274"/>
                  </a:ext>
                </a:extLst>
              </a:tr>
              <a:tr h="52534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dirty="0">
                        <a:latin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schemeClr val="tx1"/>
                          </a:solidFill>
                          <a:latin typeface="BIZ UDGothic" panose="020B0400000000000000" pitchFamily="49" charset="-128"/>
                          <a:ea typeface="BIZ UDGothic" panose="020B0400000000000000" pitchFamily="49" charset="-128"/>
                        </a:rPr>
                        <a:t>７．　</a:t>
                      </a:r>
                      <a:r>
                        <a:rPr kumimoji="1" lang="ja-JP" altLang="en-US" sz="2400" dirty="0">
                          <a:solidFill>
                            <a:schemeClr val="tx1"/>
                          </a:solidFill>
                          <a:latin typeface="BIZ UDGothic" panose="020B0400000000000000" pitchFamily="49" charset="-128"/>
                          <a:ea typeface="BIZ UDGothic" panose="020B0400000000000000" pitchFamily="49" charset="-128"/>
                        </a:rPr>
                        <a:t>急に暑くなった日には早めに休憩を入れましょう</a:t>
                      </a:r>
                      <a:endParaRPr kumimoji="1" lang="en-US" altLang="ja-JP" sz="2400" dirty="0">
                        <a:solidFill>
                          <a:schemeClr val="tx1"/>
                        </a:solidFill>
                        <a:latin typeface="BIZ UDGothic" panose="020B0400000000000000" pitchFamily="49" charset="-128"/>
                        <a:ea typeface="BIZ UDGothic" panose="020B0400000000000000" pitchFamily="49" charset="-128"/>
                      </a:endParaRPr>
                    </a:p>
                  </a:txBody>
                  <a:tcPr anchor="ctr">
                    <a:solidFill>
                      <a:schemeClr val="accent5">
                        <a:lumMod val="40000"/>
                        <a:lumOff val="60000"/>
                      </a:schemeClr>
                    </a:solidFill>
                  </a:tcPr>
                </a:tc>
                <a:extLst>
                  <a:ext uri="{0D108BD9-81ED-4DB2-BD59-A6C34878D82A}">
                    <a16:rowId xmlns:a16="http://schemas.microsoft.com/office/drawing/2014/main" val="2717969885"/>
                  </a:ext>
                </a:extLst>
              </a:tr>
              <a:tr h="525341">
                <a:tc rowSpan="3">
                  <a:txBody>
                    <a:bodyPr/>
                    <a:lstStyle/>
                    <a:p>
                      <a:pPr marL="0" indent="0" algn="ctr">
                        <a:buFont typeface="+mj-lt"/>
                        <a:buNone/>
                      </a:pPr>
                      <a:r>
                        <a:rPr lang="ja-JP" altLang="en-US" sz="2400" dirty="0">
                          <a:solidFill>
                            <a:schemeClr val="tx1"/>
                          </a:solidFill>
                          <a:latin typeface="BIZ UDGothic" panose="020B0400000000000000" pitchFamily="49" charset="-128"/>
                          <a:ea typeface="BIZ UDGothic" panose="020B0400000000000000" pitchFamily="49" charset="-128"/>
                        </a:rPr>
                        <a:t>体調管理</a:t>
                      </a:r>
                      <a:endParaRPr lang="en-US" altLang="ja-JP" sz="2400" dirty="0">
                        <a:solidFill>
                          <a:schemeClr val="tx1"/>
                        </a:solidFill>
                        <a:latin typeface="BIZ UDGothic" panose="020B0400000000000000" pitchFamily="49" charset="-128"/>
                        <a:ea typeface="BIZ UDGothic" panose="020B0400000000000000" pitchFamily="49" charset="-128"/>
                      </a:endParaRPr>
                    </a:p>
                  </a:txBody>
                  <a:tcPr anchor="ctr">
                    <a:solidFill>
                      <a:schemeClr val="accent4">
                        <a:lumMod val="20000"/>
                        <a:lumOff val="80000"/>
                      </a:schemeClr>
                    </a:solidFill>
                  </a:tcPr>
                </a:tc>
                <a:tc>
                  <a:txBody>
                    <a:bodyPr/>
                    <a:lstStyle/>
                    <a:p>
                      <a:pPr marL="0" indent="0">
                        <a:buFont typeface="+mj-lt"/>
                        <a:buNone/>
                      </a:pPr>
                      <a:r>
                        <a:rPr kumimoji="1" lang="ja-JP" altLang="en-US" sz="2400" dirty="0">
                          <a:solidFill>
                            <a:schemeClr val="tx1"/>
                          </a:solidFill>
                          <a:latin typeface="BIZ UDGothic" panose="020B0400000000000000" pitchFamily="49" charset="-128"/>
                          <a:ea typeface="BIZ UDGothic" panose="020B0400000000000000" pitchFamily="49" charset="-128"/>
                        </a:rPr>
                        <a:t>８．　</a:t>
                      </a:r>
                      <a:r>
                        <a:rPr lang="ja-JP" altLang="en-US" sz="2400" dirty="0">
                          <a:solidFill>
                            <a:schemeClr val="tx1"/>
                          </a:solidFill>
                          <a:latin typeface="BIZ UDGothic" panose="020B0400000000000000" pitchFamily="49" charset="-128"/>
                          <a:ea typeface="BIZ UDGothic" panose="020B0400000000000000" pitchFamily="49" charset="-128"/>
                        </a:rPr>
                        <a:t>稽古前後の体重を測りましょう</a:t>
                      </a:r>
                      <a:endParaRPr lang="en-US" altLang="ja-JP" sz="2400" dirty="0">
                        <a:solidFill>
                          <a:schemeClr val="tx1"/>
                        </a:solidFill>
                        <a:latin typeface="BIZ UDGothic" panose="020B0400000000000000" pitchFamily="49" charset="-128"/>
                        <a:ea typeface="BIZ UDGothic" panose="020B0400000000000000" pitchFamily="49" charset="-128"/>
                      </a:endParaRPr>
                    </a:p>
                  </a:txBody>
                  <a:tcPr anchor="ctr">
                    <a:solidFill>
                      <a:schemeClr val="accent4">
                        <a:lumMod val="20000"/>
                        <a:lumOff val="80000"/>
                      </a:schemeClr>
                    </a:solidFill>
                  </a:tcPr>
                </a:tc>
                <a:extLst>
                  <a:ext uri="{0D108BD9-81ED-4DB2-BD59-A6C34878D82A}">
                    <a16:rowId xmlns:a16="http://schemas.microsoft.com/office/drawing/2014/main" val="469235943"/>
                  </a:ext>
                </a:extLst>
              </a:tr>
              <a:tr h="52534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ja-JP" sz="2400" dirty="0">
                        <a:latin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schemeClr val="tx1"/>
                          </a:solidFill>
                          <a:latin typeface="BIZ UDGothic" panose="020B0400000000000000" pitchFamily="49" charset="-128"/>
                          <a:ea typeface="BIZ UDGothic" panose="020B0400000000000000" pitchFamily="49" charset="-128"/>
                        </a:rPr>
                        <a:t>９．　体調が悪い日は稽古を休みましょう（休ませましょう）</a:t>
                      </a:r>
                      <a:endParaRPr lang="en-GB" altLang="ja-JP" sz="2400" dirty="0">
                        <a:solidFill>
                          <a:schemeClr val="tx1"/>
                        </a:solidFill>
                        <a:latin typeface="BIZ UDGothic" panose="020B0400000000000000" pitchFamily="49" charset="-128"/>
                        <a:ea typeface="BIZ UDGothic" panose="020B0400000000000000" pitchFamily="49" charset="-128"/>
                      </a:endParaRPr>
                    </a:p>
                  </a:txBody>
                  <a:tcPr anchor="ctr">
                    <a:solidFill>
                      <a:schemeClr val="accent4">
                        <a:lumMod val="40000"/>
                        <a:lumOff val="60000"/>
                      </a:schemeClr>
                    </a:solidFill>
                  </a:tcPr>
                </a:tc>
                <a:extLst>
                  <a:ext uri="{0D108BD9-81ED-4DB2-BD59-A6C34878D82A}">
                    <a16:rowId xmlns:a16="http://schemas.microsoft.com/office/drawing/2014/main" val="2473558577"/>
                  </a:ext>
                </a:extLst>
              </a:tr>
              <a:tr h="525341">
                <a:tc vMerge="1">
                  <a:txBody>
                    <a:bodyPr/>
                    <a:lstStyle/>
                    <a:p>
                      <a:pPr marL="0" indent="0">
                        <a:buFont typeface="+mj-lt"/>
                        <a:buNone/>
                      </a:pPr>
                      <a:endParaRPr kumimoji="1" lang="en-US" altLang="ja-JP" sz="2400" dirty="0">
                        <a:latin typeface="+mn-ea"/>
                      </a:endParaRPr>
                    </a:p>
                  </a:txBody>
                  <a:tcPr anchor="ctr"/>
                </a:tc>
                <a:tc>
                  <a:txBody>
                    <a:bodyPr/>
                    <a:lstStyle/>
                    <a:p>
                      <a:pPr marL="0" indent="0">
                        <a:buFont typeface="+mj-lt"/>
                        <a:buNone/>
                      </a:pPr>
                      <a:r>
                        <a:rPr lang="en-US" altLang="ja-JP" sz="2400" dirty="0">
                          <a:solidFill>
                            <a:schemeClr val="tx1"/>
                          </a:solidFill>
                          <a:latin typeface="BIZ UDGothic" panose="020B0400000000000000" pitchFamily="49" charset="-128"/>
                          <a:ea typeface="BIZ UDGothic" panose="020B0400000000000000" pitchFamily="49" charset="-128"/>
                        </a:rPr>
                        <a:t>10</a:t>
                      </a:r>
                      <a:r>
                        <a:rPr lang="ja-JP" altLang="en-US" sz="2400" dirty="0">
                          <a:solidFill>
                            <a:schemeClr val="tx1"/>
                          </a:solidFill>
                          <a:latin typeface="BIZ UDGothic" panose="020B0400000000000000" pitchFamily="49" charset="-128"/>
                          <a:ea typeface="BIZ UDGothic" panose="020B0400000000000000" pitchFamily="49" charset="-128"/>
                        </a:rPr>
                        <a:t>．熱中症を少しでも疑ったら休みましょう（休ませましょう）</a:t>
                      </a:r>
                      <a:endParaRPr kumimoji="1" lang="en-US" altLang="ja-JP" sz="2400" dirty="0">
                        <a:solidFill>
                          <a:schemeClr val="tx1"/>
                        </a:solidFill>
                        <a:latin typeface="BIZ UDGothic" panose="020B0400000000000000" pitchFamily="49" charset="-128"/>
                        <a:ea typeface="BIZ UDGothic" panose="020B0400000000000000" pitchFamily="49" charset="-128"/>
                      </a:endParaRPr>
                    </a:p>
                  </a:txBody>
                  <a:tcPr anchor="ctr">
                    <a:solidFill>
                      <a:schemeClr val="accent4">
                        <a:lumMod val="20000"/>
                        <a:lumOff val="80000"/>
                      </a:schemeClr>
                    </a:solidFill>
                  </a:tcPr>
                </a:tc>
                <a:extLst>
                  <a:ext uri="{0D108BD9-81ED-4DB2-BD59-A6C34878D82A}">
                    <a16:rowId xmlns:a16="http://schemas.microsoft.com/office/drawing/2014/main" val="3363052801"/>
                  </a:ext>
                </a:extLst>
              </a:tr>
            </a:tbl>
          </a:graphicData>
        </a:graphic>
      </p:graphicFrame>
      <p:sp>
        <p:nvSpPr>
          <p:cNvPr id="6" name="スライド番号プレースホルダー 7">
            <a:extLst>
              <a:ext uri="{FF2B5EF4-FFF2-40B4-BE49-F238E27FC236}">
                <a16:creationId xmlns:a16="http://schemas.microsoft.com/office/drawing/2014/main" id="{DB3DE032-84C3-4AD6-4D6A-980A52E56874}"/>
              </a:ext>
            </a:extLst>
          </p:cNvPr>
          <p:cNvSpPr>
            <a:spLocks noGrp="1"/>
          </p:cNvSpPr>
          <p:nvPr>
            <p:ph type="sldNum" sz="quarter" idx="12"/>
          </p:nvPr>
        </p:nvSpPr>
        <p:spPr>
          <a:xfrm>
            <a:off x="48768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26</a:t>
            </a:fld>
            <a:endParaRPr kumimoji="1" lang="ja-JP" altLang="en-US">
              <a:latin typeface="BIZ UDGothic" panose="020B0400000000000000" pitchFamily="49" charset="-128"/>
              <a:ea typeface="BIZ UDGothic" panose="020B0400000000000000" pitchFamily="49" charset="-128"/>
            </a:endParaRPr>
          </a:p>
        </p:txBody>
      </p:sp>
      <p:sp>
        <p:nvSpPr>
          <p:cNvPr id="8" name="四角形: 角を丸くする 8">
            <a:extLst>
              <a:ext uri="{FF2B5EF4-FFF2-40B4-BE49-F238E27FC236}">
                <a16:creationId xmlns:a16="http://schemas.microsoft.com/office/drawing/2014/main" id="{03E52FDB-56D0-276D-736B-F1A187F684C0}"/>
              </a:ext>
            </a:extLst>
          </p:cNvPr>
          <p:cNvSpPr/>
          <p:nvPr/>
        </p:nvSpPr>
        <p:spPr>
          <a:xfrm>
            <a:off x="10896601" y="55004"/>
            <a:ext cx="1251856" cy="504249"/>
          </a:xfrm>
          <a:prstGeom prst="roundRect">
            <a:avLst/>
          </a:prstGeom>
          <a:solidFill>
            <a:schemeClr val="tx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spc="-150" dirty="0">
                <a:latin typeface="BIZ UDGothic" panose="020B0400000000000000" pitchFamily="49" charset="-128"/>
                <a:ea typeface="BIZ UDGothic" panose="020B0400000000000000" pitchFamily="49" charset="-128"/>
              </a:rPr>
              <a:t> 重要！</a:t>
            </a:r>
          </a:p>
        </p:txBody>
      </p:sp>
    </p:spTree>
    <p:extLst>
      <p:ext uri="{BB962C8B-B14F-4D97-AF65-F5344CB8AC3E}">
        <p14:creationId xmlns:p14="http://schemas.microsoft.com/office/powerpoint/2010/main" val="3446273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DC92CBED-C559-B6D3-30EC-1D71091E4B7A}"/>
              </a:ext>
            </a:extLst>
          </p:cNvPr>
          <p:cNvSpPr>
            <a:spLocks noGrp="1"/>
          </p:cNvSpPr>
          <p:nvPr>
            <p:ph type="title"/>
          </p:nvPr>
        </p:nvSpPr>
        <p:spPr>
          <a:xfrm>
            <a:off x="0" y="0"/>
            <a:ext cx="12192000" cy="1080000"/>
          </a:xfrm>
          <a:solidFill>
            <a:schemeClr val="bg1">
              <a:lumMod val="95000"/>
            </a:schemeClr>
          </a:solidFill>
        </p:spPr>
        <p:txBody>
          <a:bodyPr>
            <a:normAutofit/>
          </a:bodyPr>
          <a:lstStyle/>
          <a:p>
            <a:pPr algn="ctr"/>
            <a:r>
              <a:rPr kumimoji="1" lang="ja-JP" altLang="en-US" sz="5400" b="1" dirty="0">
                <a:latin typeface="BIZ UDGothic" panose="020B0400000000000000" pitchFamily="49" charset="-128"/>
                <a:ea typeface="BIZ UDGothic" panose="020B0400000000000000" pitchFamily="49" charset="-128"/>
              </a:rPr>
              <a:t>さいごに</a:t>
            </a:r>
          </a:p>
        </p:txBody>
      </p:sp>
      <p:sp>
        <p:nvSpPr>
          <p:cNvPr id="3" name="コンテンツ プレースホルダー 2">
            <a:extLst>
              <a:ext uri="{FF2B5EF4-FFF2-40B4-BE49-F238E27FC236}">
                <a16:creationId xmlns:a16="http://schemas.microsoft.com/office/drawing/2014/main" id="{6FEBF800-54BA-FF25-569C-8555E6E0479E}"/>
              </a:ext>
            </a:extLst>
          </p:cNvPr>
          <p:cNvSpPr>
            <a:spLocks noGrp="1"/>
          </p:cNvSpPr>
          <p:nvPr>
            <p:ph idx="1"/>
          </p:nvPr>
        </p:nvSpPr>
        <p:spPr>
          <a:xfrm>
            <a:off x="352490" y="1430306"/>
            <a:ext cx="11487020" cy="4351338"/>
          </a:xfrm>
        </p:spPr>
        <p:txBody>
          <a:bodyPr>
            <a:normAutofit fontScale="92500"/>
          </a:bodyPr>
          <a:lstStyle/>
          <a:p>
            <a:pPr>
              <a:lnSpc>
                <a:spcPct val="150000"/>
              </a:lnSpc>
            </a:pPr>
            <a:r>
              <a:rPr kumimoji="1" lang="ja-JP" altLang="en-US" sz="3200" dirty="0">
                <a:latin typeface="BIZ UDGothic" panose="020B0400000000000000" pitchFamily="49" charset="-128"/>
                <a:ea typeface="BIZ UDGothic" panose="020B0400000000000000" pitchFamily="49" charset="-128"/>
              </a:rPr>
              <a:t>剣道は熱中症を起こしやすい競技です。</a:t>
            </a:r>
            <a:endParaRPr kumimoji="1" lang="en-US" altLang="ja-JP" sz="3200" dirty="0">
              <a:latin typeface="BIZ UDGothic" panose="020B0400000000000000" pitchFamily="49" charset="-128"/>
              <a:ea typeface="BIZ UDGothic" panose="020B0400000000000000" pitchFamily="49" charset="-128"/>
            </a:endParaRPr>
          </a:p>
          <a:p>
            <a:pPr>
              <a:lnSpc>
                <a:spcPct val="150000"/>
              </a:lnSpc>
            </a:pPr>
            <a:r>
              <a:rPr lang="ja-JP" altLang="en-US" sz="3200" dirty="0">
                <a:latin typeface="BIZ UDGothic" panose="020B0400000000000000" pitchFamily="49" charset="-128"/>
                <a:ea typeface="BIZ UDGothic" panose="020B0400000000000000" pitchFamily="49" charset="-128"/>
              </a:rPr>
              <a:t>熱中症は体をきたえても予防できません。</a:t>
            </a:r>
            <a:endParaRPr lang="en-GB" altLang="ja-JP" sz="3200" dirty="0">
              <a:latin typeface="BIZ UDGothic" panose="020B0400000000000000" pitchFamily="49" charset="-128"/>
              <a:ea typeface="BIZ UDGothic" panose="020B0400000000000000" pitchFamily="49" charset="-128"/>
            </a:endParaRPr>
          </a:p>
          <a:p>
            <a:pPr>
              <a:lnSpc>
                <a:spcPct val="150000"/>
              </a:lnSpc>
            </a:pPr>
            <a:r>
              <a:rPr lang="ja-JP" altLang="en-US" sz="3200" dirty="0">
                <a:latin typeface="BIZ UDGothic" panose="020B0400000000000000" pitchFamily="49" charset="-128"/>
                <a:ea typeface="BIZ UDGothic" panose="020B0400000000000000" pitchFamily="49" charset="-128"/>
              </a:rPr>
              <a:t>万全の対策をしても、熱中症は起こり得ます。</a:t>
            </a:r>
            <a:endParaRPr lang="en-GB" altLang="ja-JP" sz="3200" dirty="0">
              <a:latin typeface="BIZ UDGothic" panose="020B0400000000000000" pitchFamily="49" charset="-128"/>
              <a:ea typeface="BIZ UDGothic" panose="020B0400000000000000" pitchFamily="49" charset="-128"/>
            </a:endParaRPr>
          </a:p>
          <a:p>
            <a:pPr>
              <a:lnSpc>
                <a:spcPct val="150000"/>
              </a:lnSpc>
            </a:pPr>
            <a:r>
              <a:rPr lang="ja-JP" altLang="en-US" sz="3200" dirty="0">
                <a:latin typeface="BIZ UDGothic" panose="020B0400000000000000" pitchFamily="49" charset="-128"/>
                <a:ea typeface="BIZ UDGothic" panose="020B0400000000000000" pitchFamily="49" charset="-128"/>
              </a:rPr>
              <a:t>自分で気づけないこともあるので、お互いに注意しあいましょう。</a:t>
            </a:r>
            <a:endParaRPr lang="en-US" altLang="ja-JP" sz="3200" dirty="0">
              <a:latin typeface="BIZ UDGothic" panose="020B0400000000000000" pitchFamily="49" charset="-128"/>
              <a:ea typeface="BIZ UDGothic" panose="020B0400000000000000" pitchFamily="49" charset="-128"/>
            </a:endParaRPr>
          </a:p>
          <a:p>
            <a:pPr>
              <a:lnSpc>
                <a:spcPct val="150000"/>
              </a:lnSpc>
            </a:pPr>
            <a:r>
              <a:rPr kumimoji="1" lang="ja-JP" altLang="en-US" sz="3200" dirty="0">
                <a:latin typeface="BIZ UDGothic" panose="020B0400000000000000" pitchFamily="49" charset="-128"/>
                <a:ea typeface="BIZ UDGothic" panose="020B0400000000000000" pitchFamily="49" charset="-128"/>
              </a:rPr>
              <a:t>根性論に頼ることなく、安全に</a:t>
            </a:r>
            <a:r>
              <a:rPr lang="ja-JP" altLang="en-US" sz="3200" dirty="0">
                <a:latin typeface="BIZ UDGothic" panose="020B0400000000000000" pitchFamily="49" charset="-128"/>
                <a:ea typeface="BIZ UDGothic" panose="020B0400000000000000" pitchFamily="49" charset="-128"/>
              </a:rPr>
              <a:t>剣道</a:t>
            </a:r>
            <a:r>
              <a:rPr kumimoji="1" lang="ja-JP" altLang="en-US" sz="3200" dirty="0">
                <a:latin typeface="BIZ UDGothic" panose="020B0400000000000000" pitchFamily="49" charset="-128"/>
                <a:ea typeface="BIZ UDGothic" panose="020B0400000000000000" pitchFamily="49" charset="-128"/>
              </a:rPr>
              <a:t>を行いましょう。</a:t>
            </a:r>
            <a:endParaRPr kumimoji="1" lang="en-GB" altLang="ja-JP" sz="3200" dirty="0">
              <a:latin typeface="BIZ UDGothic" panose="020B0400000000000000" pitchFamily="49" charset="-128"/>
              <a:ea typeface="BIZ UDGothic" panose="020B0400000000000000" pitchFamily="49" charset="-128"/>
            </a:endParaRPr>
          </a:p>
        </p:txBody>
      </p:sp>
      <p:sp>
        <p:nvSpPr>
          <p:cNvPr id="2" name="スライド番号プレースホルダー 7">
            <a:extLst>
              <a:ext uri="{FF2B5EF4-FFF2-40B4-BE49-F238E27FC236}">
                <a16:creationId xmlns:a16="http://schemas.microsoft.com/office/drawing/2014/main" id="{AE516F0A-B74A-01C5-1DBE-6E87E5345D40}"/>
              </a:ext>
            </a:extLst>
          </p:cNvPr>
          <p:cNvSpPr>
            <a:spLocks noGrp="1"/>
          </p:cNvSpPr>
          <p:nvPr>
            <p:ph type="sldNum" sz="quarter" idx="12"/>
          </p:nvPr>
        </p:nvSpPr>
        <p:spPr>
          <a:xfrm>
            <a:off x="48768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27</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3460484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45000DC-B8BA-1819-4E4D-52B9F421A62D}"/>
              </a:ext>
            </a:extLst>
          </p:cNvPr>
          <p:cNvSpPr>
            <a:spLocks noGrp="1"/>
          </p:cNvSpPr>
          <p:nvPr>
            <p:ph type="title"/>
          </p:nvPr>
        </p:nvSpPr>
        <p:spPr/>
        <p:txBody>
          <a:bodyPr/>
          <a:lstStyle/>
          <a:p>
            <a:r>
              <a:rPr lang="ja-JP" altLang="en-US" dirty="0">
                <a:latin typeface="BIZ UDGothic" panose="020B0400000000000000" pitchFamily="49" charset="-128"/>
                <a:ea typeface="BIZ UDGothic" panose="020B0400000000000000" pitchFamily="49" charset="-128"/>
              </a:rPr>
              <a:t>参考資料</a:t>
            </a:r>
            <a:endParaRPr lang="en-GB" dirty="0">
              <a:latin typeface="BIZ UDGothic" panose="020B0400000000000000" pitchFamily="49" charset="-128"/>
              <a:ea typeface="BIZ UDGothic" panose="020B0400000000000000" pitchFamily="49" charset="-128"/>
            </a:endParaRPr>
          </a:p>
        </p:txBody>
      </p:sp>
      <p:sp>
        <p:nvSpPr>
          <p:cNvPr id="3" name="スライド番号プレースホルダー 7">
            <a:extLst>
              <a:ext uri="{FF2B5EF4-FFF2-40B4-BE49-F238E27FC236}">
                <a16:creationId xmlns:a16="http://schemas.microsoft.com/office/drawing/2014/main" id="{97F7280D-7555-2A4B-6105-DD90B872DDD6}"/>
              </a:ext>
            </a:extLst>
          </p:cNvPr>
          <p:cNvSpPr>
            <a:spLocks noGrp="1"/>
          </p:cNvSpPr>
          <p:nvPr>
            <p:ph type="sldNum" sz="quarter" idx="12"/>
          </p:nvPr>
        </p:nvSpPr>
        <p:spPr>
          <a:xfrm>
            <a:off x="48768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28</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1570228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1ED9B1-44A7-426F-8A59-5626E209E8EE}"/>
              </a:ext>
            </a:extLst>
          </p:cNvPr>
          <p:cNvSpPr>
            <a:spLocks noGrp="1"/>
          </p:cNvSpPr>
          <p:nvPr>
            <p:ph type="title"/>
          </p:nvPr>
        </p:nvSpPr>
        <p:spPr>
          <a:xfrm>
            <a:off x="137809" y="3070"/>
            <a:ext cx="10515600" cy="900000"/>
          </a:xfrm>
        </p:spPr>
        <p:txBody>
          <a:bodyPr>
            <a:normAutofit fontScale="90000"/>
          </a:bodyPr>
          <a:lstStyle/>
          <a:p>
            <a:r>
              <a:rPr kumimoji="1" lang="ja-JP" altLang="en-US" sz="4000" b="1" dirty="0">
                <a:latin typeface="BIZ UDGothic" panose="020B0400000000000000" pitchFamily="49" charset="-128"/>
                <a:ea typeface="BIZ UDGothic" panose="020B0400000000000000" pitchFamily="49" charset="-128"/>
              </a:rPr>
              <a:t>参考１．剣道は屋内スポーツの中で熱中症が多い</a:t>
            </a:r>
          </a:p>
        </p:txBody>
      </p:sp>
      <p:pic>
        <p:nvPicPr>
          <p:cNvPr id="13" name="コンテンツ プレースホルダー 12">
            <a:extLst>
              <a:ext uri="{FF2B5EF4-FFF2-40B4-BE49-F238E27FC236}">
                <a16:creationId xmlns:a16="http://schemas.microsoft.com/office/drawing/2014/main" id="{D73141A6-9F13-8E7A-D930-49E8ECCD3EE5}"/>
              </a:ext>
            </a:extLst>
          </p:cNvPr>
          <p:cNvPicPr>
            <a:picLocks noGrp="1" noChangeAspect="1"/>
          </p:cNvPicPr>
          <p:nvPr>
            <p:ph idx="1"/>
          </p:nvPr>
        </p:nvPicPr>
        <p:blipFill>
          <a:blip r:embed="rId2"/>
          <a:srcRect t="31358"/>
          <a:stretch/>
        </p:blipFill>
        <p:spPr>
          <a:xfrm>
            <a:off x="1760544" y="2005529"/>
            <a:ext cx="8670912" cy="4014485"/>
          </a:xfrm>
        </p:spPr>
      </p:pic>
      <p:sp>
        <p:nvSpPr>
          <p:cNvPr id="11" name="テキスト ボックス 10">
            <a:extLst>
              <a:ext uri="{FF2B5EF4-FFF2-40B4-BE49-F238E27FC236}">
                <a16:creationId xmlns:a16="http://schemas.microsoft.com/office/drawing/2014/main" id="{262CEEB2-B194-A6DD-4045-84FAE9BC52CA}"/>
              </a:ext>
            </a:extLst>
          </p:cNvPr>
          <p:cNvSpPr txBox="1"/>
          <p:nvPr/>
        </p:nvSpPr>
        <p:spPr>
          <a:xfrm>
            <a:off x="3581401" y="6177765"/>
            <a:ext cx="8610599"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1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cs typeface="Times New Roman" panose="02020603050405020304" pitchFamily="18" charset="0"/>
              </a:rPr>
              <a:t>https://www.mhlw.go.jp/stf/shingi/2r9852000002f13d-att/2r9852000002f1mu.pdf</a:t>
            </a:r>
          </a:p>
        </p:txBody>
      </p:sp>
      <p:pic>
        <p:nvPicPr>
          <p:cNvPr id="5" name="コンテンツ プレースホルダー 12">
            <a:extLst>
              <a:ext uri="{FF2B5EF4-FFF2-40B4-BE49-F238E27FC236}">
                <a16:creationId xmlns:a16="http://schemas.microsoft.com/office/drawing/2014/main" id="{F9CAE930-DC65-9E8D-8492-B48D7CF66F71}"/>
              </a:ext>
            </a:extLst>
          </p:cNvPr>
          <p:cNvPicPr>
            <a:picLocks noChangeAspect="1"/>
          </p:cNvPicPr>
          <p:nvPr/>
        </p:nvPicPr>
        <p:blipFill>
          <a:blip r:embed="rId2"/>
          <a:srcRect b="80758"/>
          <a:stretch/>
        </p:blipFill>
        <p:spPr>
          <a:xfrm>
            <a:off x="1868275" y="1004270"/>
            <a:ext cx="8150649" cy="1057810"/>
          </a:xfrm>
          <a:prstGeom prst="rect">
            <a:avLst/>
          </a:prstGeom>
        </p:spPr>
      </p:pic>
      <p:sp>
        <p:nvSpPr>
          <p:cNvPr id="3" name="スライド番号プレースホルダー 7">
            <a:extLst>
              <a:ext uri="{FF2B5EF4-FFF2-40B4-BE49-F238E27FC236}">
                <a16:creationId xmlns:a16="http://schemas.microsoft.com/office/drawing/2014/main" id="{D1542F91-FEAD-3E65-F3B7-B220B72130C6}"/>
              </a:ext>
            </a:extLst>
          </p:cNvPr>
          <p:cNvSpPr>
            <a:spLocks noGrp="1"/>
          </p:cNvSpPr>
          <p:nvPr>
            <p:ph type="sldNum" sz="quarter" idx="12"/>
          </p:nvPr>
        </p:nvSpPr>
        <p:spPr>
          <a:xfrm>
            <a:off x="48768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29</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1177776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C978A7-8B2C-71B3-DAA2-96286210F6A2}"/>
              </a:ext>
            </a:extLst>
          </p:cNvPr>
          <p:cNvSpPr>
            <a:spLocks noGrp="1"/>
          </p:cNvSpPr>
          <p:nvPr>
            <p:ph type="title"/>
          </p:nvPr>
        </p:nvSpPr>
        <p:spPr>
          <a:xfrm>
            <a:off x="0" y="0"/>
            <a:ext cx="12192000" cy="1080000"/>
          </a:xfrm>
          <a:solidFill>
            <a:schemeClr val="bg1">
              <a:lumMod val="95000"/>
            </a:schemeClr>
          </a:solidFill>
        </p:spPr>
        <p:txBody>
          <a:bodyPr>
            <a:normAutofit/>
          </a:bodyPr>
          <a:lstStyle/>
          <a:p>
            <a:pPr algn="ctr"/>
            <a:r>
              <a:rPr kumimoji="1" lang="ja-JP" altLang="en-US" sz="5400" dirty="0">
                <a:latin typeface="BIZ UDGothic" panose="020B0400000000000000" pitchFamily="49" charset="-128"/>
                <a:ea typeface="BIZ UDGothic" panose="020B0400000000000000" pitchFamily="49" charset="-128"/>
              </a:rPr>
              <a:t>目次</a:t>
            </a:r>
          </a:p>
        </p:txBody>
      </p:sp>
      <p:sp>
        <p:nvSpPr>
          <p:cNvPr id="3" name="コンテンツ プレースホルダー 2">
            <a:extLst>
              <a:ext uri="{FF2B5EF4-FFF2-40B4-BE49-F238E27FC236}">
                <a16:creationId xmlns:a16="http://schemas.microsoft.com/office/drawing/2014/main" id="{3FEE5DF1-5A74-7202-3C7A-2751C7059796}"/>
              </a:ext>
            </a:extLst>
          </p:cNvPr>
          <p:cNvSpPr>
            <a:spLocks noGrp="1"/>
          </p:cNvSpPr>
          <p:nvPr>
            <p:ph idx="1"/>
          </p:nvPr>
        </p:nvSpPr>
        <p:spPr>
          <a:xfrm>
            <a:off x="838200" y="1390532"/>
            <a:ext cx="10515600" cy="5159861"/>
          </a:xfrm>
        </p:spPr>
        <p:txBody>
          <a:bodyPr>
            <a:normAutofit/>
          </a:bodyPr>
          <a:lstStyle/>
          <a:p>
            <a:pPr marL="0" indent="0">
              <a:buNone/>
            </a:pPr>
            <a:r>
              <a:rPr kumimoji="1" lang="en-US" altLang="ja-JP" dirty="0">
                <a:latin typeface="BIZ UDGothic" panose="020B0400000000000000" pitchFamily="49" charset="-128"/>
                <a:ea typeface="BIZ UDGothic" panose="020B0400000000000000" pitchFamily="49" charset="-128"/>
              </a:rPr>
              <a:t>I. </a:t>
            </a:r>
            <a:r>
              <a:rPr kumimoji="1" lang="ja-JP" altLang="en-US" dirty="0">
                <a:latin typeface="BIZ UDGothic" panose="020B0400000000000000" pitchFamily="49" charset="-128"/>
                <a:ea typeface="BIZ UDGothic" panose="020B0400000000000000" pitchFamily="49" charset="-128"/>
              </a:rPr>
              <a:t>熱中症とは</a:t>
            </a:r>
            <a:endParaRPr kumimoji="1" lang="en-US" altLang="ja-JP" dirty="0">
              <a:latin typeface="BIZ UDGothic" panose="020B0400000000000000" pitchFamily="49" charset="-128"/>
              <a:ea typeface="BIZ UDGothic" panose="020B0400000000000000" pitchFamily="49" charset="-128"/>
            </a:endParaRPr>
          </a:p>
          <a:p>
            <a:pPr marL="571500" indent="-571500">
              <a:buAutoNum type="romanUcPeriod" startAt="2"/>
            </a:pPr>
            <a:r>
              <a:rPr lang="ja-JP" altLang="en-US" dirty="0">
                <a:latin typeface="BIZ UDGothic" panose="020B0400000000000000" pitchFamily="49" charset="-128"/>
                <a:ea typeface="BIZ UDGothic" panose="020B0400000000000000" pitchFamily="49" charset="-128"/>
              </a:rPr>
              <a:t>熱中症をおこさないために</a:t>
            </a:r>
            <a:endParaRPr lang="en-US" altLang="ja-JP" dirty="0">
              <a:latin typeface="BIZ UDGothic" panose="020B0400000000000000" pitchFamily="49" charset="-128"/>
              <a:ea typeface="BIZ UDGothic" panose="020B0400000000000000" pitchFamily="49" charset="-128"/>
            </a:endParaRPr>
          </a:p>
          <a:p>
            <a:pPr marL="457200" lvl="1" indent="0">
              <a:buNone/>
            </a:pPr>
            <a:r>
              <a:rPr lang="ja-JP" altLang="en-US" dirty="0">
                <a:latin typeface="BIZ UDGothic" panose="020B0400000000000000" pitchFamily="49" charset="-128"/>
                <a:ea typeface="BIZ UDGothic" panose="020B0400000000000000" pitchFamily="49" charset="-128"/>
              </a:rPr>
              <a:t>１．気温や湿度への対応</a:t>
            </a:r>
            <a:endParaRPr lang="en-US" altLang="ja-JP" dirty="0">
              <a:latin typeface="BIZ UDGothic" panose="020B0400000000000000" pitchFamily="49" charset="-128"/>
              <a:ea typeface="BIZ UDGothic" panose="020B0400000000000000" pitchFamily="49" charset="-128"/>
            </a:endParaRPr>
          </a:p>
          <a:p>
            <a:pPr marL="457200" lvl="1" indent="0">
              <a:buNone/>
            </a:pPr>
            <a:r>
              <a:rPr lang="en-US" altLang="ja-JP" dirty="0">
                <a:latin typeface="BIZ UDGothic" panose="020B0400000000000000" pitchFamily="49" charset="-128"/>
                <a:ea typeface="BIZ UDGothic" panose="020B0400000000000000" pitchFamily="49" charset="-128"/>
              </a:rPr>
              <a:t>	</a:t>
            </a:r>
            <a:r>
              <a:rPr kumimoji="1" lang="ja-JP" altLang="en-US" dirty="0">
                <a:latin typeface="BIZ UDGothic" panose="020B0400000000000000" pitchFamily="49" charset="-128"/>
                <a:ea typeface="BIZ UDGothic" panose="020B0400000000000000" pitchFamily="49" charset="-128"/>
              </a:rPr>
              <a:t>・気温と湿度を把握するには</a:t>
            </a:r>
            <a:endParaRPr kumimoji="1" lang="en-US" altLang="ja-JP" dirty="0">
              <a:latin typeface="BIZ UDGothic" panose="020B0400000000000000" pitchFamily="49" charset="-128"/>
              <a:ea typeface="BIZ UDGothic" panose="020B0400000000000000" pitchFamily="49" charset="-128"/>
            </a:endParaRPr>
          </a:p>
          <a:p>
            <a:pPr marL="457200" lvl="1" indent="0">
              <a:buNone/>
            </a:pPr>
            <a:r>
              <a:rPr kumimoji="1" lang="en-US" altLang="ja-JP" dirty="0">
                <a:latin typeface="BIZ UDGothic" panose="020B0400000000000000" pitchFamily="49" charset="-128"/>
                <a:ea typeface="BIZ UDGothic" panose="020B0400000000000000" pitchFamily="49" charset="-128"/>
              </a:rPr>
              <a:t>	</a:t>
            </a:r>
            <a:r>
              <a:rPr kumimoji="1" lang="ja-JP" altLang="en-US" dirty="0">
                <a:latin typeface="BIZ UDGothic" panose="020B0400000000000000" pitchFamily="49" charset="-128"/>
                <a:ea typeface="BIZ UDGothic" panose="020B0400000000000000" pitchFamily="49" charset="-128"/>
              </a:rPr>
              <a:t>・稽古中止の基準</a:t>
            </a:r>
            <a:endParaRPr kumimoji="1" lang="en-US" altLang="ja-JP" dirty="0">
              <a:latin typeface="BIZ UDGothic" panose="020B0400000000000000" pitchFamily="49" charset="-128"/>
              <a:ea typeface="BIZ UDGothic" panose="020B0400000000000000" pitchFamily="49" charset="-128"/>
            </a:endParaRPr>
          </a:p>
          <a:p>
            <a:pPr marL="457200" lvl="1" indent="0">
              <a:buNone/>
            </a:pPr>
            <a:r>
              <a:rPr lang="ja-JP" altLang="en-US" dirty="0">
                <a:latin typeface="BIZ UDGothic" panose="020B0400000000000000" pitchFamily="49" charset="-128"/>
                <a:ea typeface="BIZ UDGothic" panose="020B0400000000000000" pitchFamily="49" charset="-128"/>
              </a:rPr>
              <a:t>２．稽古中の対応</a:t>
            </a:r>
            <a:endParaRPr lang="en-US" altLang="ja-JP" dirty="0">
              <a:latin typeface="BIZ UDGothic" panose="020B0400000000000000" pitchFamily="49" charset="-128"/>
              <a:ea typeface="BIZ UDGothic" panose="020B0400000000000000" pitchFamily="49" charset="-128"/>
            </a:endParaRPr>
          </a:p>
          <a:p>
            <a:pPr marL="457200" lvl="1" indent="0">
              <a:buNone/>
            </a:pPr>
            <a:r>
              <a:rPr kumimoji="1" lang="ja-JP" altLang="en-US" dirty="0">
                <a:latin typeface="BIZ UDGothic" panose="020B0400000000000000" pitchFamily="49" charset="-128"/>
                <a:ea typeface="BIZ UDGothic" panose="020B0400000000000000" pitchFamily="49" charset="-128"/>
              </a:rPr>
              <a:t>３．体調管理</a:t>
            </a:r>
            <a:endParaRPr kumimoji="1" lang="en-US" altLang="ja-JP" dirty="0">
              <a:latin typeface="BIZ UDGothic" panose="020B0400000000000000" pitchFamily="49" charset="-128"/>
              <a:ea typeface="BIZ UDGothic" panose="020B0400000000000000" pitchFamily="49" charset="-128"/>
            </a:endParaRPr>
          </a:p>
          <a:p>
            <a:pPr marL="571500" indent="-571500">
              <a:buAutoNum type="romanUcPeriod" startAt="2"/>
            </a:pPr>
            <a:r>
              <a:rPr kumimoji="1" lang="ja-JP" altLang="en-US" dirty="0">
                <a:latin typeface="BIZ UDGothic" panose="020B0400000000000000" pitchFamily="49" charset="-128"/>
                <a:ea typeface="BIZ UDGothic" panose="020B0400000000000000" pitchFamily="49" charset="-128"/>
              </a:rPr>
              <a:t>熱中症を疑ったら</a:t>
            </a:r>
            <a:endParaRPr kumimoji="1" lang="en-US" altLang="ja-JP" dirty="0">
              <a:latin typeface="BIZ UDGothic" panose="020B0400000000000000" pitchFamily="49" charset="-128"/>
              <a:ea typeface="BIZ UDGothic" panose="020B0400000000000000" pitchFamily="49" charset="-128"/>
            </a:endParaRPr>
          </a:p>
          <a:p>
            <a:pPr marL="457200" lvl="1" indent="0">
              <a:buNone/>
            </a:pPr>
            <a:r>
              <a:rPr lang="ja-JP" altLang="en-US" dirty="0">
                <a:latin typeface="BIZ UDGothic" panose="020B0400000000000000" pitchFamily="49" charset="-128"/>
                <a:ea typeface="BIZ UDGothic" panose="020B0400000000000000" pitchFamily="49" charset="-128"/>
              </a:rPr>
              <a:t>１．安静・冷却</a:t>
            </a:r>
            <a:endParaRPr lang="en-US" altLang="ja-JP" dirty="0">
              <a:solidFill>
                <a:schemeClr val="tx2"/>
              </a:solidFill>
              <a:latin typeface="BIZ UDGothic" panose="020B0400000000000000" pitchFamily="49" charset="-128"/>
              <a:ea typeface="BIZ UDGothic" panose="020B0400000000000000" pitchFamily="49" charset="-128"/>
            </a:endParaRPr>
          </a:p>
          <a:p>
            <a:pPr marL="457200" lvl="1" indent="0">
              <a:buNone/>
            </a:pPr>
            <a:r>
              <a:rPr kumimoji="1" lang="ja-JP" altLang="en-US" dirty="0">
                <a:latin typeface="BIZ UDGothic" panose="020B0400000000000000" pitchFamily="49" charset="-128"/>
                <a:ea typeface="BIZ UDGothic" panose="020B0400000000000000" pitchFamily="49" charset="-128"/>
              </a:rPr>
              <a:t>２．水分補給</a:t>
            </a:r>
            <a:endParaRPr kumimoji="1" lang="en-US" altLang="ja-JP" dirty="0">
              <a:latin typeface="BIZ UDGothic" panose="020B0400000000000000" pitchFamily="49" charset="-128"/>
              <a:ea typeface="BIZ UDGothic" panose="020B0400000000000000" pitchFamily="49" charset="-128"/>
            </a:endParaRPr>
          </a:p>
          <a:p>
            <a:pPr marL="457200" lvl="1" indent="0">
              <a:buNone/>
            </a:pPr>
            <a:r>
              <a:rPr lang="ja-JP" altLang="en-US" dirty="0">
                <a:latin typeface="BIZ UDGothic" panose="020B0400000000000000" pitchFamily="49" charset="-128"/>
                <a:ea typeface="BIZ UDGothic" panose="020B0400000000000000" pitchFamily="49" charset="-128"/>
              </a:rPr>
              <a:t>３．病院受診</a:t>
            </a:r>
            <a:endParaRPr lang="en-US" altLang="ja-JP" dirty="0">
              <a:latin typeface="BIZ UDGothic" panose="020B0400000000000000" pitchFamily="49" charset="-128"/>
              <a:ea typeface="BIZ UDGothic" panose="020B0400000000000000" pitchFamily="49" charset="-128"/>
            </a:endParaRPr>
          </a:p>
          <a:p>
            <a:pPr marL="571500" indent="-571500">
              <a:buAutoNum type="romanUcPeriod" startAt="2"/>
            </a:pPr>
            <a:r>
              <a:rPr lang="ja-JP" altLang="en-US" dirty="0">
                <a:latin typeface="BIZ UDGothic" panose="020B0400000000000000" pitchFamily="49" charset="-128"/>
                <a:ea typeface="BIZ UDGothic" panose="020B0400000000000000" pitchFamily="49" charset="-128"/>
              </a:rPr>
              <a:t>全日本剣道連盟の推奨する熱中症対策</a:t>
            </a:r>
            <a:r>
              <a:rPr lang="en-US" altLang="ja-JP" dirty="0">
                <a:latin typeface="BIZ UDGothic" panose="020B0400000000000000" pitchFamily="49" charset="-128"/>
                <a:ea typeface="BIZ UDGothic" panose="020B0400000000000000" pitchFamily="49" charset="-128"/>
              </a:rPr>
              <a:t>10</a:t>
            </a:r>
            <a:r>
              <a:rPr lang="ja-JP" altLang="en-US" dirty="0">
                <a:latin typeface="BIZ UDGothic" panose="020B0400000000000000" pitchFamily="49" charset="-128"/>
                <a:ea typeface="BIZ UDGothic" panose="020B0400000000000000" pitchFamily="49" charset="-128"/>
              </a:rPr>
              <a:t>か条</a:t>
            </a:r>
            <a:endParaRPr lang="en-US" altLang="ja-JP" dirty="0">
              <a:solidFill>
                <a:schemeClr val="tx2"/>
              </a:solidFill>
              <a:latin typeface="BIZ UDGothic" panose="020B0400000000000000" pitchFamily="49" charset="-128"/>
              <a:ea typeface="BIZ UDGothic" panose="020B0400000000000000" pitchFamily="49" charset="-128"/>
            </a:endParaRPr>
          </a:p>
          <a:p>
            <a:pPr marL="457200" lvl="1" indent="0">
              <a:buNone/>
            </a:pPr>
            <a:endParaRPr lang="en-US" altLang="ja-JP" dirty="0">
              <a:latin typeface="BIZ UDGothic" panose="020B0400000000000000" pitchFamily="49" charset="-128"/>
              <a:ea typeface="BIZ UDGothic" panose="020B0400000000000000" pitchFamily="49" charset="-128"/>
            </a:endParaRPr>
          </a:p>
        </p:txBody>
      </p:sp>
      <p:sp>
        <p:nvSpPr>
          <p:cNvPr id="4" name="吹き出し: 角を丸めた四角形 3">
            <a:extLst>
              <a:ext uri="{FF2B5EF4-FFF2-40B4-BE49-F238E27FC236}">
                <a16:creationId xmlns:a16="http://schemas.microsoft.com/office/drawing/2014/main" id="{AD59DB02-C662-8697-DEC2-65E2FF075360}"/>
              </a:ext>
            </a:extLst>
          </p:cNvPr>
          <p:cNvSpPr/>
          <p:nvPr/>
        </p:nvSpPr>
        <p:spPr>
          <a:xfrm>
            <a:off x="3792623" y="4807853"/>
            <a:ext cx="965771" cy="431135"/>
          </a:xfrm>
          <a:prstGeom prst="wedgeRoundRectCallout">
            <a:avLst>
              <a:gd name="adj1" fmla="val -66547"/>
              <a:gd name="adj2" fmla="val 17857"/>
              <a:gd name="adj3" fmla="val 16667"/>
            </a:avLst>
          </a:prstGeom>
          <a:solidFill>
            <a:schemeClr val="tx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Gothic" panose="020B0400000000000000" pitchFamily="49" charset="-128"/>
                <a:ea typeface="BIZ UDGothic" panose="020B0400000000000000" pitchFamily="49" charset="-128"/>
              </a:rPr>
              <a:t>重要！</a:t>
            </a:r>
          </a:p>
        </p:txBody>
      </p:sp>
      <p:sp>
        <p:nvSpPr>
          <p:cNvPr id="7" name="吹き出し: 角を丸めた四角形 6">
            <a:extLst>
              <a:ext uri="{FF2B5EF4-FFF2-40B4-BE49-F238E27FC236}">
                <a16:creationId xmlns:a16="http://schemas.microsoft.com/office/drawing/2014/main" id="{626A8183-5DB7-577C-25A4-BDF610D5B211}"/>
              </a:ext>
            </a:extLst>
          </p:cNvPr>
          <p:cNvSpPr/>
          <p:nvPr/>
        </p:nvSpPr>
        <p:spPr>
          <a:xfrm>
            <a:off x="8947149" y="6119258"/>
            <a:ext cx="965771" cy="431135"/>
          </a:xfrm>
          <a:prstGeom prst="wedgeRoundRectCallout">
            <a:avLst>
              <a:gd name="adj1" fmla="val -66547"/>
              <a:gd name="adj2" fmla="val 17857"/>
              <a:gd name="adj3" fmla="val 16667"/>
            </a:avLst>
          </a:prstGeom>
          <a:solidFill>
            <a:schemeClr val="tx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Gothic" panose="020B0400000000000000" pitchFamily="49" charset="-128"/>
                <a:ea typeface="BIZ UDGothic" panose="020B0400000000000000" pitchFamily="49" charset="-128"/>
              </a:rPr>
              <a:t>重要！</a:t>
            </a:r>
          </a:p>
        </p:txBody>
      </p:sp>
      <p:sp>
        <p:nvSpPr>
          <p:cNvPr id="9" name="吹き出し: 角を丸めた四角形 8">
            <a:extLst>
              <a:ext uri="{FF2B5EF4-FFF2-40B4-BE49-F238E27FC236}">
                <a16:creationId xmlns:a16="http://schemas.microsoft.com/office/drawing/2014/main" id="{5150B180-08E8-ED07-539B-1FFD93A8BAEC}"/>
              </a:ext>
            </a:extLst>
          </p:cNvPr>
          <p:cNvSpPr/>
          <p:nvPr/>
        </p:nvSpPr>
        <p:spPr>
          <a:xfrm>
            <a:off x="6053446" y="2698886"/>
            <a:ext cx="965771" cy="431135"/>
          </a:xfrm>
          <a:prstGeom prst="wedgeRoundRectCallout">
            <a:avLst>
              <a:gd name="adj1" fmla="val -66547"/>
              <a:gd name="adj2" fmla="val 17857"/>
              <a:gd name="adj3" fmla="val 16667"/>
            </a:avLst>
          </a:prstGeom>
          <a:solidFill>
            <a:schemeClr val="tx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Gothic" panose="020B0400000000000000" pitchFamily="49" charset="-128"/>
                <a:ea typeface="BIZ UDGothic" panose="020B0400000000000000" pitchFamily="49" charset="-128"/>
              </a:rPr>
              <a:t>重要！</a:t>
            </a:r>
          </a:p>
        </p:txBody>
      </p:sp>
      <p:sp>
        <p:nvSpPr>
          <p:cNvPr id="5" name="スライド番号プレースホルダー 7">
            <a:extLst>
              <a:ext uri="{FF2B5EF4-FFF2-40B4-BE49-F238E27FC236}">
                <a16:creationId xmlns:a16="http://schemas.microsoft.com/office/drawing/2014/main" id="{6B8FE707-E30A-BA46-78CD-1296577FABD1}"/>
              </a:ext>
            </a:extLst>
          </p:cNvPr>
          <p:cNvSpPr>
            <a:spLocks noGrp="1"/>
          </p:cNvSpPr>
          <p:nvPr>
            <p:ph type="sldNum" sz="quarter" idx="12"/>
          </p:nvPr>
        </p:nvSpPr>
        <p:spPr>
          <a:xfrm>
            <a:off x="48768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3</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1197953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FE937CDA-9B12-3A09-68DD-0B3254FC110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86719" y="1088258"/>
            <a:ext cx="6084312" cy="4101877"/>
          </a:xfrm>
          <a:prstGeom prst="rect">
            <a:avLst/>
          </a:prstGeom>
        </p:spPr>
      </p:pic>
      <p:sp>
        <p:nvSpPr>
          <p:cNvPr id="4" name="タイトル 1">
            <a:extLst>
              <a:ext uri="{FF2B5EF4-FFF2-40B4-BE49-F238E27FC236}">
                <a16:creationId xmlns:a16="http://schemas.microsoft.com/office/drawing/2014/main" id="{70E0E750-BD73-DADF-3AC0-6566AE31100F}"/>
              </a:ext>
            </a:extLst>
          </p:cNvPr>
          <p:cNvSpPr>
            <a:spLocks noGrp="1"/>
          </p:cNvSpPr>
          <p:nvPr>
            <p:ph type="title"/>
          </p:nvPr>
        </p:nvSpPr>
        <p:spPr>
          <a:xfrm>
            <a:off x="118353" y="0"/>
            <a:ext cx="10515600" cy="860400"/>
          </a:xfrm>
        </p:spPr>
        <p:txBody>
          <a:bodyPr>
            <a:normAutofit/>
          </a:bodyPr>
          <a:lstStyle/>
          <a:p>
            <a:r>
              <a:rPr lang="ja-JP" altLang="en-US" sz="3600" dirty="0">
                <a:latin typeface="BIZ UDGothic" panose="020B0400000000000000" pitchFamily="49" charset="-128"/>
                <a:ea typeface="BIZ UDGothic" panose="020B0400000000000000" pitchFamily="49" charset="-128"/>
              </a:rPr>
              <a:t>参考</a:t>
            </a:r>
            <a:r>
              <a:rPr lang="en-US" altLang="ja-JP" sz="3600" dirty="0">
                <a:latin typeface="BIZ UDGothic" panose="020B0400000000000000" pitchFamily="49" charset="-128"/>
                <a:ea typeface="BIZ UDGothic" panose="020B0400000000000000" pitchFamily="49" charset="-128"/>
              </a:rPr>
              <a:t>2</a:t>
            </a:r>
            <a:r>
              <a:rPr lang="ja-JP" altLang="en-US" sz="3600" dirty="0">
                <a:latin typeface="BIZ UDGothic" panose="020B0400000000000000" pitchFamily="49" charset="-128"/>
                <a:ea typeface="BIZ UDGothic" panose="020B0400000000000000" pitchFamily="49" charset="-128"/>
              </a:rPr>
              <a:t>．</a:t>
            </a:r>
            <a:r>
              <a:rPr kumimoji="1" lang="ja-JP" altLang="en-US" sz="3600" b="1" dirty="0">
                <a:latin typeface="BIZ UDGothic" panose="020B0400000000000000" pitchFamily="49" charset="-128"/>
                <a:ea typeface="BIZ UDGothic" panose="020B0400000000000000" pitchFamily="49" charset="-128"/>
              </a:rPr>
              <a:t>熱中症は高齢者に多い</a:t>
            </a:r>
          </a:p>
        </p:txBody>
      </p:sp>
      <p:pic>
        <p:nvPicPr>
          <p:cNvPr id="6" name="図 5">
            <a:extLst>
              <a:ext uri="{FF2B5EF4-FFF2-40B4-BE49-F238E27FC236}">
                <a16:creationId xmlns:a16="http://schemas.microsoft.com/office/drawing/2014/main" id="{E5643909-0F9A-E049-9170-F48DA33A9EA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386552" y="4423460"/>
            <a:ext cx="5702126" cy="836497"/>
          </a:xfrm>
          <a:prstGeom prst="rect">
            <a:avLst/>
          </a:prstGeom>
        </p:spPr>
      </p:pic>
      <p:sp>
        <p:nvSpPr>
          <p:cNvPr id="8" name="テキスト ボックス 7">
            <a:extLst>
              <a:ext uri="{FF2B5EF4-FFF2-40B4-BE49-F238E27FC236}">
                <a16:creationId xmlns:a16="http://schemas.microsoft.com/office/drawing/2014/main" id="{CEEF9FD2-E889-A3DB-992C-441D75E73DC1}"/>
              </a:ext>
            </a:extLst>
          </p:cNvPr>
          <p:cNvSpPr txBox="1"/>
          <p:nvPr/>
        </p:nvSpPr>
        <p:spPr>
          <a:xfrm>
            <a:off x="3000055" y="6098100"/>
            <a:ext cx="9191946" cy="369332"/>
          </a:xfrm>
          <a:prstGeom prst="rect">
            <a:avLst/>
          </a:prstGeom>
          <a:noFill/>
        </p:spPr>
        <p:txBody>
          <a:bodyPr wrap="square">
            <a:spAutoFit/>
          </a:bodyPr>
          <a:lstStyle/>
          <a:p>
            <a:pPr algn="r"/>
            <a:r>
              <a:rPr lang="ja-JP" altLang="en-US" dirty="0">
                <a:latin typeface="BIZ UDGothic" panose="020B0400000000000000" pitchFamily="49" charset="-128"/>
                <a:ea typeface="BIZ UDGothic" panose="020B0400000000000000" pitchFamily="49" charset="-128"/>
              </a:rPr>
              <a:t>総務省資料 </a:t>
            </a:r>
            <a:r>
              <a:rPr lang="en-US" altLang="ja-JP" sz="1600" spc="-150" dirty="0">
                <a:latin typeface="BIZ UDGothic" panose="020B0400000000000000" pitchFamily="49" charset="-128"/>
                <a:ea typeface="BIZ UDGothic" panose="020B0400000000000000" pitchFamily="49" charset="-128"/>
                <a:cs typeface="Times New Roman" panose="02020603050405020304" pitchFamily="18" charset="0"/>
              </a:rPr>
              <a:t>https://www.fdma.go.jp/disaster/heatstroke/items/r5/heatstroke_nenpou_r5.pdf</a:t>
            </a:r>
            <a:endParaRPr lang="ja-JP" altLang="en-US" spc="-150" dirty="0">
              <a:latin typeface="BIZ UDGothic" panose="020B0400000000000000" pitchFamily="49" charset="-128"/>
              <a:ea typeface="BIZ UDGothic" panose="020B0400000000000000" pitchFamily="49"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30E3B6F0-4F03-0235-45C1-2011E6DE52FC}"/>
              </a:ext>
            </a:extLst>
          </p:cNvPr>
          <p:cNvSpPr txBox="1"/>
          <p:nvPr/>
        </p:nvSpPr>
        <p:spPr>
          <a:xfrm>
            <a:off x="1068093" y="5529965"/>
            <a:ext cx="10285707" cy="523220"/>
          </a:xfrm>
          <a:prstGeom prst="rect">
            <a:avLst/>
          </a:prstGeom>
          <a:solidFill>
            <a:schemeClr val="bg2">
              <a:lumMod val="20000"/>
              <a:lumOff val="8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BIZ UDGothic" panose="020B0400000000000000" pitchFamily="49" charset="-128"/>
                <a:ea typeface="BIZ UDGothic" panose="020B0400000000000000" pitchFamily="49" charset="-128"/>
              </a:rPr>
              <a:t>熱中症は「きたえていれば大丈夫」な病気ではありません。</a:t>
            </a:r>
            <a:endParaRPr kumimoji="1" lang="en-US" altLang="ja-JP" sz="2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10" name="四角形: 角を丸くする 9">
            <a:extLst>
              <a:ext uri="{FF2B5EF4-FFF2-40B4-BE49-F238E27FC236}">
                <a16:creationId xmlns:a16="http://schemas.microsoft.com/office/drawing/2014/main" id="{28198664-B3C5-0B53-A258-0AC153C8A0A3}"/>
              </a:ext>
            </a:extLst>
          </p:cNvPr>
          <p:cNvSpPr/>
          <p:nvPr/>
        </p:nvSpPr>
        <p:spPr>
          <a:xfrm>
            <a:off x="3117032" y="1584144"/>
            <a:ext cx="3248834" cy="3740348"/>
          </a:xfrm>
          <a:prstGeom prst="round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Gothic" panose="020B0400000000000000" pitchFamily="49" charset="-128"/>
              <a:ea typeface="BIZ UDGothic" panose="020B0400000000000000" pitchFamily="49" charset="-128"/>
            </a:endParaRPr>
          </a:p>
        </p:txBody>
      </p:sp>
      <p:sp>
        <p:nvSpPr>
          <p:cNvPr id="11" name="テキスト ボックス 10">
            <a:extLst>
              <a:ext uri="{FF2B5EF4-FFF2-40B4-BE49-F238E27FC236}">
                <a16:creationId xmlns:a16="http://schemas.microsoft.com/office/drawing/2014/main" id="{3849AFA1-D30A-F20E-573F-36A076FD49CE}"/>
              </a:ext>
            </a:extLst>
          </p:cNvPr>
          <p:cNvSpPr txBox="1"/>
          <p:nvPr/>
        </p:nvSpPr>
        <p:spPr>
          <a:xfrm>
            <a:off x="6749386" y="2530516"/>
            <a:ext cx="3750716" cy="954107"/>
          </a:xfrm>
          <a:prstGeom prst="rect">
            <a:avLst/>
          </a:prstGeom>
          <a:noFill/>
          <a:ln w="28575">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熱中症救急搬送患者の</a:t>
            </a:r>
            <a:endParaRPr kumimoji="1" lang="en-US" altLang="ja-JP" sz="2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半数以上が高齢者</a:t>
            </a:r>
          </a:p>
        </p:txBody>
      </p:sp>
      <p:pic>
        <p:nvPicPr>
          <p:cNvPr id="13" name="図 12">
            <a:extLst>
              <a:ext uri="{FF2B5EF4-FFF2-40B4-BE49-F238E27FC236}">
                <a16:creationId xmlns:a16="http://schemas.microsoft.com/office/drawing/2014/main" id="{97AFDAAD-4E68-0C46-E618-37DE5D2E8E5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426776" y="684341"/>
            <a:ext cx="6507997" cy="432720"/>
          </a:xfrm>
          <a:prstGeom prst="rect">
            <a:avLst/>
          </a:prstGeom>
        </p:spPr>
      </p:pic>
      <p:cxnSp>
        <p:nvCxnSpPr>
          <p:cNvPr id="15" name="直線コネクタ 14">
            <a:extLst>
              <a:ext uri="{FF2B5EF4-FFF2-40B4-BE49-F238E27FC236}">
                <a16:creationId xmlns:a16="http://schemas.microsoft.com/office/drawing/2014/main" id="{E6FD806E-1E7E-0435-41D7-04339FDC513C}"/>
              </a:ext>
            </a:extLst>
          </p:cNvPr>
          <p:cNvCxnSpPr>
            <a:cxnSpLocks/>
            <a:endCxn id="11" idx="1"/>
          </p:cNvCxnSpPr>
          <p:nvPr/>
        </p:nvCxnSpPr>
        <p:spPr>
          <a:xfrm flipV="1">
            <a:off x="6386552" y="3007570"/>
            <a:ext cx="362834" cy="323259"/>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2" name="スライド番号プレースホルダー 7">
            <a:extLst>
              <a:ext uri="{FF2B5EF4-FFF2-40B4-BE49-F238E27FC236}">
                <a16:creationId xmlns:a16="http://schemas.microsoft.com/office/drawing/2014/main" id="{D149AA60-89B0-021C-CFAD-4B8033E15F48}"/>
              </a:ext>
            </a:extLst>
          </p:cNvPr>
          <p:cNvSpPr>
            <a:spLocks noGrp="1"/>
          </p:cNvSpPr>
          <p:nvPr>
            <p:ph type="sldNum" sz="quarter" idx="12"/>
          </p:nvPr>
        </p:nvSpPr>
        <p:spPr>
          <a:xfrm>
            <a:off x="48768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30</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195166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6B8C73-1FD0-447B-A0F7-FE2B4F9E4F4E}"/>
              </a:ext>
            </a:extLst>
          </p:cNvPr>
          <p:cNvSpPr>
            <a:spLocks noGrp="1"/>
          </p:cNvSpPr>
          <p:nvPr>
            <p:ph type="title"/>
          </p:nvPr>
        </p:nvSpPr>
        <p:spPr>
          <a:xfrm>
            <a:off x="208845" y="0"/>
            <a:ext cx="10515600" cy="896400"/>
          </a:xfrm>
        </p:spPr>
        <p:txBody>
          <a:bodyPr>
            <a:normAutofit/>
          </a:bodyPr>
          <a:lstStyle/>
          <a:p>
            <a:r>
              <a:rPr lang="ja-JP" altLang="en-US" sz="3600" b="1" dirty="0">
                <a:latin typeface="BIZ UDGothic" panose="020B0400000000000000" pitchFamily="49" charset="-128"/>
                <a:ea typeface="BIZ UDGothic" panose="020B0400000000000000" pitchFamily="49" charset="-128"/>
              </a:rPr>
              <a:t>参考</a:t>
            </a:r>
            <a:r>
              <a:rPr lang="en-GB" altLang="ja-JP" sz="3600" b="1" dirty="0">
                <a:latin typeface="BIZ UDGothic" panose="020B0400000000000000" pitchFamily="49" charset="-128"/>
                <a:ea typeface="BIZ UDGothic" panose="020B0400000000000000" pitchFamily="49" charset="-128"/>
              </a:rPr>
              <a:t>3</a:t>
            </a:r>
            <a:r>
              <a:rPr lang="ja-JP" altLang="en-US" sz="3600" dirty="0">
                <a:latin typeface="BIZ UDGothic" panose="020B0400000000000000" pitchFamily="49" charset="-128"/>
                <a:ea typeface="BIZ UDGothic" panose="020B0400000000000000" pitchFamily="49" charset="-128"/>
              </a:rPr>
              <a:t>．</a:t>
            </a:r>
            <a:r>
              <a:rPr lang="ja-JP" altLang="en-US" sz="3600" b="1" dirty="0">
                <a:latin typeface="BIZ UDGothic" panose="020B0400000000000000" pitchFamily="49" charset="-128"/>
                <a:ea typeface="BIZ UDGothic" panose="020B0400000000000000" pitchFamily="49" charset="-128"/>
              </a:rPr>
              <a:t>暑さ指数（</a:t>
            </a:r>
            <a:r>
              <a:rPr lang="en-US" altLang="ja-JP" sz="3600" b="1" dirty="0">
                <a:latin typeface="BIZ UDGothic" panose="020B0400000000000000" pitchFamily="49" charset="-128"/>
                <a:ea typeface="BIZ UDGothic" panose="020B0400000000000000" pitchFamily="49" charset="-128"/>
              </a:rPr>
              <a:t>WBGT)</a:t>
            </a:r>
            <a:r>
              <a:rPr lang="ja-JP" altLang="en-US" sz="3600" b="1" dirty="0">
                <a:latin typeface="BIZ UDGothic" panose="020B0400000000000000" pitchFamily="49" charset="-128"/>
                <a:ea typeface="BIZ UDGothic" panose="020B0400000000000000" pitchFamily="49" charset="-128"/>
              </a:rPr>
              <a:t>とは</a:t>
            </a:r>
            <a:endParaRPr kumimoji="1" lang="ja-JP" altLang="en-US" sz="3600" b="1" dirty="0">
              <a:latin typeface="BIZ UDGothic" panose="020B0400000000000000" pitchFamily="49" charset="-128"/>
              <a:ea typeface="BIZ UDGothic" panose="020B0400000000000000" pitchFamily="49" charset="-128"/>
            </a:endParaRPr>
          </a:p>
        </p:txBody>
      </p:sp>
      <p:pic>
        <p:nvPicPr>
          <p:cNvPr id="9" name="コンテンツ プレースホルダー 8">
            <a:extLst>
              <a:ext uri="{FF2B5EF4-FFF2-40B4-BE49-F238E27FC236}">
                <a16:creationId xmlns:a16="http://schemas.microsoft.com/office/drawing/2014/main" id="{D340954A-38A6-4A96-9BF9-594706D350D4}"/>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38201" y="834303"/>
            <a:ext cx="9886244" cy="5271911"/>
          </a:xfrm>
        </p:spPr>
      </p:pic>
      <p:sp>
        <p:nvSpPr>
          <p:cNvPr id="3" name="テキスト ボックス 2">
            <a:extLst>
              <a:ext uri="{FF2B5EF4-FFF2-40B4-BE49-F238E27FC236}">
                <a16:creationId xmlns:a16="http://schemas.microsoft.com/office/drawing/2014/main" id="{23F5BD0C-C13C-D319-3DB5-C267F11312B3}"/>
              </a:ext>
            </a:extLst>
          </p:cNvPr>
          <p:cNvSpPr txBox="1"/>
          <p:nvPr/>
        </p:nvSpPr>
        <p:spPr>
          <a:xfrm>
            <a:off x="6096000" y="6186032"/>
            <a:ext cx="546630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環境省．熱中症環境保健マニュアル</a:t>
            </a:r>
            <a:r>
              <a:rPr kumimoji="1" lang="en-US" altLang="ja-JP"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2022</a:t>
            </a:r>
            <a:r>
              <a:rPr kumimoji="1" lang="ja-JP" altLang="en-US"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　改変</a:t>
            </a:r>
            <a:endParaRPr kumimoji="1" lang="en-US" altLang="ja-JP"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5" name="スライド番号プレースホルダー 7">
            <a:extLst>
              <a:ext uri="{FF2B5EF4-FFF2-40B4-BE49-F238E27FC236}">
                <a16:creationId xmlns:a16="http://schemas.microsoft.com/office/drawing/2014/main" id="{B039696A-7EDB-909B-029D-2308261318A0}"/>
              </a:ext>
            </a:extLst>
          </p:cNvPr>
          <p:cNvSpPr txBox="1">
            <a:spLocks/>
          </p:cNvSpPr>
          <p:nvPr/>
        </p:nvSpPr>
        <p:spPr>
          <a:xfrm>
            <a:off x="4572000" y="6493267"/>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solidFill>
                <a:latin typeface="BIZ UD明朝 Medium" panose="02020500000000000000" pitchFamily="17" charset="-128"/>
                <a:ea typeface="BIZ UD明朝 Medium" panose="02020500000000000000" pitchFamily="17"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A3F142A8-BBB0-495C-811F-B7188497514F}" type="slidenum">
              <a:rPr lang="ja-JP" altLang="en-US" smtClean="0">
                <a:latin typeface="BIZ UDGothic" panose="020B0400000000000000" pitchFamily="49" charset="-128"/>
                <a:ea typeface="BIZ UDGothic" panose="020B0400000000000000" pitchFamily="49" charset="-128"/>
              </a:rPr>
              <a:pPr algn="ctr"/>
              <a:t>31</a:t>
            </a:fld>
            <a:endParaRPr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1068994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7F7B2C-25A6-44B4-BE2C-EAA969377BB9}"/>
              </a:ext>
            </a:extLst>
          </p:cNvPr>
          <p:cNvSpPr>
            <a:spLocks noGrp="1"/>
          </p:cNvSpPr>
          <p:nvPr>
            <p:ph type="title"/>
          </p:nvPr>
        </p:nvSpPr>
        <p:spPr>
          <a:xfrm>
            <a:off x="109226" y="0"/>
            <a:ext cx="10333974" cy="896400"/>
          </a:xfrm>
        </p:spPr>
        <p:txBody>
          <a:bodyPr>
            <a:normAutofit/>
          </a:bodyPr>
          <a:lstStyle/>
          <a:p>
            <a:r>
              <a:rPr kumimoji="1" lang="ja-JP" altLang="en-US" sz="3600" b="1" dirty="0">
                <a:latin typeface="BIZ UDGothic" panose="020B0400000000000000" pitchFamily="49" charset="-128"/>
                <a:ea typeface="BIZ UDGothic" panose="020B0400000000000000" pitchFamily="49" charset="-128"/>
                <a:cs typeface="Arial" panose="020B0604020202020204" pitchFamily="34" charset="0"/>
              </a:rPr>
              <a:t>参考</a:t>
            </a:r>
            <a:r>
              <a:rPr lang="en-GB" altLang="ja-JP" sz="3600" dirty="0">
                <a:latin typeface="BIZ UDGothic" panose="020B0400000000000000" pitchFamily="49" charset="-128"/>
                <a:ea typeface="BIZ UDGothic" panose="020B0400000000000000" pitchFamily="49" charset="-128"/>
                <a:cs typeface="Arial" panose="020B0604020202020204" pitchFamily="34" charset="0"/>
              </a:rPr>
              <a:t>4.</a:t>
            </a:r>
            <a:r>
              <a:rPr kumimoji="1" lang="ja-JP" altLang="en-US" sz="3600" b="1" dirty="0">
                <a:latin typeface="BIZ UDGothic" panose="020B0400000000000000" pitchFamily="49" charset="-128"/>
                <a:ea typeface="BIZ UDGothic" panose="020B0400000000000000" pitchFamily="49" charset="-128"/>
                <a:cs typeface="Arial" panose="020B0604020202020204" pitchFamily="34" charset="0"/>
              </a:rPr>
              <a:t>暑さ指数に応じた注意事項</a:t>
            </a:r>
          </a:p>
        </p:txBody>
      </p:sp>
      <p:pic>
        <p:nvPicPr>
          <p:cNvPr id="8" name="図 7">
            <a:extLst>
              <a:ext uri="{FF2B5EF4-FFF2-40B4-BE49-F238E27FC236}">
                <a16:creationId xmlns:a16="http://schemas.microsoft.com/office/drawing/2014/main" id="{10C16D6D-DC25-6C54-4CFF-7951C301ED03}"/>
              </a:ext>
            </a:extLst>
          </p:cNvPr>
          <p:cNvPicPr>
            <a:picLocks noChangeAspect="1"/>
          </p:cNvPicPr>
          <p:nvPr/>
        </p:nvPicPr>
        <p:blipFill>
          <a:blip r:embed="rId3"/>
          <a:stretch>
            <a:fillRect/>
          </a:stretch>
        </p:blipFill>
        <p:spPr>
          <a:xfrm>
            <a:off x="1562468" y="657546"/>
            <a:ext cx="8762263" cy="5969285"/>
          </a:xfrm>
          <a:prstGeom prst="rect">
            <a:avLst/>
          </a:prstGeom>
        </p:spPr>
      </p:pic>
      <p:sp>
        <p:nvSpPr>
          <p:cNvPr id="3" name="テキスト ボックス 2">
            <a:extLst>
              <a:ext uri="{FF2B5EF4-FFF2-40B4-BE49-F238E27FC236}">
                <a16:creationId xmlns:a16="http://schemas.microsoft.com/office/drawing/2014/main" id="{D1DABBCC-E105-21FF-721D-4F6327C2A694}"/>
              </a:ext>
            </a:extLst>
          </p:cNvPr>
          <p:cNvSpPr txBox="1"/>
          <p:nvPr/>
        </p:nvSpPr>
        <p:spPr>
          <a:xfrm>
            <a:off x="6544797" y="6306497"/>
            <a:ext cx="52847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環境省．熱中症環境保健マニュアル</a:t>
            </a:r>
            <a:r>
              <a:rPr kumimoji="1" lang="en-US" altLang="ja-JP"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2022</a:t>
            </a:r>
            <a:r>
              <a:rPr kumimoji="1" lang="ja-JP" altLang="en-US"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　改変</a:t>
            </a:r>
            <a:endParaRPr kumimoji="1" lang="en-US" altLang="ja-JP"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4" name="スライド番号プレースホルダー 7">
            <a:extLst>
              <a:ext uri="{FF2B5EF4-FFF2-40B4-BE49-F238E27FC236}">
                <a16:creationId xmlns:a16="http://schemas.microsoft.com/office/drawing/2014/main" id="{EB4B94FB-460B-DD05-1BB1-08FFE0FA1370}"/>
              </a:ext>
            </a:extLst>
          </p:cNvPr>
          <p:cNvSpPr>
            <a:spLocks noGrp="1"/>
          </p:cNvSpPr>
          <p:nvPr>
            <p:ph type="sldNum" sz="quarter" idx="12"/>
          </p:nvPr>
        </p:nvSpPr>
        <p:spPr>
          <a:xfrm>
            <a:off x="45720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32</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2350193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45302414-B5C4-B5A2-A52D-22873BBB3402}"/>
              </a:ext>
            </a:extLst>
          </p:cNvPr>
          <p:cNvGraphicFramePr>
            <a:graphicFrameLocks noGrp="1"/>
          </p:cNvGraphicFramePr>
          <p:nvPr>
            <p:extLst>
              <p:ext uri="{D42A27DB-BD31-4B8C-83A1-F6EECF244321}">
                <p14:modId xmlns:p14="http://schemas.microsoft.com/office/powerpoint/2010/main" val="2039406002"/>
              </p:ext>
            </p:extLst>
          </p:nvPr>
        </p:nvGraphicFramePr>
        <p:xfrm>
          <a:off x="275208" y="757402"/>
          <a:ext cx="11496581" cy="5643397"/>
        </p:xfrm>
        <a:graphic>
          <a:graphicData uri="http://schemas.openxmlformats.org/drawingml/2006/table">
            <a:tbl>
              <a:tblPr firstRow="1" firstCol="1" bandRow="1">
                <a:tableStyleId>{5C22544A-7EE6-4342-B048-85BDC9FD1C3A}</a:tableStyleId>
              </a:tblPr>
              <a:tblGrid>
                <a:gridCol w="674703">
                  <a:extLst>
                    <a:ext uri="{9D8B030D-6E8A-4147-A177-3AD203B41FA5}">
                      <a16:colId xmlns:a16="http://schemas.microsoft.com/office/drawing/2014/main" val="3156193998"/>
                    </a:ext>
                  </a:extLst>
                </a:gridCol>
                <a:gridCol w="5069149">
                  <a:extLst>
                    <a:ext uri="{9D8B030D-6E8A-4147-A177-3AD203B41FA5}">
                      <a16:colId xmlns:a16="http://schemas.microsoft.com/office/drawing/2014/main" val="1766966408"/>
                    </a:ext>
                  </a:extLst>
                </a:gridCol>
                <a:gridCol w="4767309">
                  <a:extLst>
                    <a:ext uri="{9D8B030D-6E8A-4147-A177-3AD203B41FA5}">
                      <a16:colId xmlns:a16="http://schemas.microsoft.com/office/drawing/2014/main" val="1041612950"/>
                    </a:ext>
                  </a:extLst>
                </a:gridCol>
                <a:gridCol w="985420">
                  <a:extLst>
                    <a:ext uri="{9D8B030D-6E8A-4147-A177-3AD203B41FA5}">
                      <a16:colId xmlns:a16="http://schemas.microsoft.com/office/drawing/2014/main" val="2693487707"/>
                    </a:ext>
                  </a:extLst>
                </a:gridCol>
              </a:tblGrid>
              <a:tr h="555362">
                <a:tc>
                  <a:txBody>
                    <a:bodyPr/>
                    <a:lstStyle/>
                    <a:p>
                      <a:pPr algn="ctr">
                        <a:spcAft>
                          <a:spcPts val="0"/>
                        </a:spcAft>
                      </a:pPr>
                      <a:r>
                        <a:rPr lang="ja-JP" sz="1800" kern="0" spc="-50" baseline="0" dirty="0">
                          <a:solidFill>
                            <a:schemeClr val="tx1"/>
                          </a:solidFill>
                          <a:effectLst/>
                          <a:latin typeface="BIZ UDGothic" panose="020B0400000000000000" pitchFamily="49" charset="-128"/>
                          <a:ea typeface="BIZ UDGothic" panose="020B0400000000000000" pitchFamily="49" charset="-128"/>
                        </a:rPr>
                        <a:t>分類</a:t>
                      </a:r>
                      <a:endParaRPr lang="ja-JP" sz="1800" kern="100" spc="-50" baseline="0" dirty="0">
                        <a:solidFill>
                          <a:schemeClr val="tx1"/>
                        </a:solidFill>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ja-JP" sz="1800" kern="0" spc="-50" baseline="0" dirty="0">
                          <a:solidFill>
                            <a:schemeClr val="tx1"/>
                          </a:solidFill>
                          <a:effectLst/>
                          <a:latin typeface="BIZ UDGothic" panose="020B0400000000000000" pitchFamily="49" charset="-128"/>
                          <a:ea typeface="BIZ UDGothic" panose="020B0400000000000000" pitchFamily="49" charset="-128"/>
                        </a:rPr>
                        <a:t>症状</a:t>
                      </a:r>
                      <a:endParaRPr lang="ja-JP" sz="1800" kern="100" spc="-50" baseline="0" dirty="0">
                        <a:solidFill>
                          <a:schemeClr val="tx1"/>
                        </a:solidFill>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ja-JP" sz="1800" kern="0" spc="-50" baseline="0" dirty="0">
                          <a:solidFill>
                            <a:schemeClr val="tx1"/>
                          </a:solidFill>
                          <a:effectLst/>
                          <a:latin typeface="BIZ UDGothic" panose="020B0400000000000000" pitchFamily="49" charset="-128"/>
                          <a:ea typeface="BIZ UDGothic" panose="020B0400000000000000" pitchFamily="49" charset="-128"/>
                        </a:rPr>
                        <a:t>治療</a:t>
                      </a:r>
                      <a:endParaRPr lang="ja-JP" sz="1800" kern="100" spc="-50" baseline="0" dirty="0">
                        <a:solidFill>
                          <a:schemeClr val="tx1"/>
                        </a:solidFill>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ja-JP" sz="1800" kern="0" spc="-50" baseline="0">
                          <a:solidFill>
                            <a:schemeClr val="tx1"/>
                          </a:solidFill>
                          <a:effectLst/>
                          <a:latin typeface="BIZ UDGothic" panose="020B0400000000000000" pitchFamily="49" charset="-128"/>
                          <a:ea typeface="BIZ UDGothic" panose="020B0400000000000000" pitchFamily="49" charset="-128"/>
                        </a:rPr>
                        <a:t>重症度</a:t>
                      </a:r>
                      <a:endParaRPr lang="ja-JP" sz="1800" kern="100" spc="-50" baseline="0" dirty="0">
                        <a:solidFill>
                          <a:schemeClr val="tx1"/>
                        </a:solidFill>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5788539"/>
                  </a:ext>
                </a:extLst>
              </a:tr>
              <a:tr h="1465538">
                <a:tc>
                  <a:txBody>
                    <a:bodyPr/>
                    <a:lstStyle/>
                    <a:p>
                      <a:pPr algn="ctr">
                        <a:spcAft>
                          <a:spcPts val="0"/>
                        </a:spcAft>
                      </a:pPr>
                      <a:r>
                        <a:rPr lang="en-US" sz="1800" kern="0" spc="-50" baseline="0" dirty="0">
                          <a:effectLst/>
                          <a:latin typeface="BIZ UDGothic" panose="020B0400000000000000" pitchFamily="49" charset="-128"/>
                          <a:ea typeface="BIZ UDGothic" panose="020B0400000000000000" pitchFamily="49" charset="-128"/>
                        </a:rPr>
                        <a:t>I</a:t>
                      </a:r>
                      <a:r>
                        <a:rPr lang="ja-JP" sz="1800" kern="0" spc="-50" baseline="0" dirty="0">
                          <a:effectLst/>
                          <a:latin typeface="BIZ UDGothic" panose="020B0400000000000000" pitchFamily="49" charset="-128"/>
                          <a:ea typeface="BIZ UDGothic" panose="020B0400000000000000" pitchFamily="49" charset="-128"/>
                        </a:rPr>
                        <a:t>度</a:t>
                      </a:r>
                      <a:endParaRPr lang="ja-JP" sz="1800" kern="100" spc="-50" baseline="0" dirty="0">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just">
                        <a:spcAft>
                          <a:spcPts val="0"/>
                        </a:spcAft>
                      </a:pPr>
                      <a:r>
                        <a:rPr lang="ja-JP" sz="1800" kern="0" spc="-50" baseline="0" dirty="0">
                          <a:effectLst/>
                          <a:latin typeface="BIZ UDGothic" panose="020B0400000000000000" pitchFamily="49" charset="-128"/>
                          <a:ea typeface="BIZ UDGothic" panose="020B0400000000000000" pitchFamily="49" charset="-128"/>
                        </a:rPr>
                        <a:t>めまい、立ちくらみ、生あくび、大量の発汗、筋肉痛、</a:t>
                      </a:r>
                      <a:endParaRPr lang="en-US" altLang="ja-JP" sz="1800" kern="0" spc="-50" baseline="0" dirty="0">
                        <a:effectLst/>
                        <a:latin typeface="BIZ UDGothic" panose="020B0400000000000000" pitchFamily="49" charset="-128"/>
                        <a:ea typeface="BIZ UDGothic" panose="020B0400000000000000" pitchFamily="49" charset="-128"/>
                      </a:endParaRPr>
                    </a:p>
                    <a:p>
                      <a:pPr algn="just">
                        <a:spcAft>
                          <a:spcPts val="0"/>
                        </a:spcAft>
                      </a:pPr>
                      <a:r>
                        <a:rPr lang="ja-JP" sz="1800" kern="0" spc="-50" baseline="0" dirty="0">
                          <a:effectLst/>
                          <a:latin typeface="BIZ UDGothic" panose="020B0400000000000000" pitchFamily="49" charset="-128"/>
                          <a:ea typeface="BIZ UDGothic" panose="020B0400000000000000" pitchFamily="49" charset="-128"/>
                        </a:rPr>
                        <a:t>筋肉の硬直（こむら返り）</a:t>
                      </a:r>
                      <a:endParaRPr lang="en-US" altLang="ja-JP" sz="1800" kern="0" spc="-50" baseline="0" dirty="0">
                        <a:effectLst/>
                        <a:latin typeface="BIZ UDGothic" panose="020B0400000000000000" pitchFamily="49" charset="-128"/>
                        <a:ea typeface="BIZ UDGothic" panose="020B0400000000000000" pitchFamily="49" charset="-128"/>
                      </a:endParaRPr>
                    </a:p>
                    <a:p>
                      <a:pPr algn="just">
                        <a:spcAft>
                          <a:spcPts val="0"/>
                        </a:spcAft>
                      </a:pPr>
                      <a:r>
                        <a:rPr lang="ja-JP" sz="1800" kern="0" spc="-50" baseline="0" dirty="0">
                          <a:effectLst/>
                          <a:latin typeface="BIZ UDGothic" panose="020B0400000000000000" pitchFamily="49" charset="-128"/>
                          <a:ea typeface="BIZ UDGothic" panose="020B0400000000000000" pitchFamily="49" charset="-128"/>
                        </a:rPr>
                        <a:t>意識障害なし</a:t>
                      </a:r>
                      <a:endParaRPr lang="ja-JP" sz="1800" kern="100" spc="-50" baseline="0" dirty="0">
                        <a:effectLst/>
                        <a:latin typeface="BIZ UDGothic" panose="020B0400000000000000" pitchFamily="49" charset="-128"/>
                        <a:ea typeface="BIZ UDGothic" panose="020B0400000000000000" pitchFamily="49" charset="-128"/>
                      </a:endParaRPr>
                    </a:p>
                    <a:p>
                      <a:pPr algn="just">
                        <a:spcAft>
                          <a:spcPts val="0"/>
                        </a:spcAft>
                      </a:pPr>
                      <a:r>
                        <a:rPr lang="ja-JP" sz="1800" kern="0" spc="-50" baseline="0" dirty="0">
                          <a:effectLst/>
                          <a:latin typeface="BIZ UDGothic" panose="020B0400000000000000" pitchFamily="49" charset="-128"/>
                          <a:ea typeface="BIZ UDGothic" panose="020B0400000000000000" pitchFamily="49" charset="-128"/>
                        </a:rPr>
                        <a:t>（症状による診断：「熱けいれん」「熱失神」）</a:t>
                      </a:r>
                      <a:endParaRPr lang="ja-JP" sz="1800" kern="100" spc="-50" baseline="0" dirty="0">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just">
                        <a:spcAft>
                          <a:spcPts val="0"/>
                        </a:spcAft>
                      </a:pPr>
                      <a:r>
                        <a:rPr lang="en-US" sz="1800" kern="0" spc="-50" baseline="0" dirty="0">
                          <a:effectLst/>
                          <a:latin typeface="BIZ UDGothic" panose="020B0400000000000000" pitchFamily="49" charset="-128"/>
                          <a:ea typeface="BIZ UDGothic" panose="020B0400000000000000" pitchFamily="49" charset="-128"/>
                        </a:rPr>
                        <a:t>I</a:t>
                      </a:r>
                      <a:r>
                        <a:rPr lang="ja-JP" sz="1800" kern="0" spc="-50" baseline="0" dirty="0">
                          <a:effectLst/>
                          <a:latin typeface="BIZ UDGothic" panose="020B0400000000000000" pitchFamily="49" charset="-128"/>
                          <a:ea typeface="BIZ UDGothic" panose="020B0400000000000000" pitchFamily="49" charset="-128"/>
                        </a:rPr>
                        <a:t>度の症状が徐々に改善している場合のみ現場の応急処置と見守りで対応可能。</a:t>
                      </a:r>
                      <a:endParaRPr lang="en-US" altLang="ja-JP" sz="1800" kern="0" spc="-50" baseline="0" dirty="0">
                        <a:effectLst/>
                        <a:latin typeface="BIZ UDGothic" panose="020B0400000000000000" pitchFamily="49" charset="-128"/>
                        <a:ea typeface="BIZ UDGothic" panose="020B0400000000000000" pitchFamily="49" charset="-128"/>
                      </a:endParaRPr>
                    </a:p>
                    <a:p>
                      <a:pPr algn="just">
                        <a:spcAft>
                          <a:spcPts val="600"/>
                        </a:spcAft>
                      </a:pPr>
                      <a:r>
                        <a:rPr lang="en-US" sz="1800" kern="0" spc="-50" baseline="0" dirty="0">
                          <a:effectLst/>
                          <a:latin typeface="BIZ UDGothic" panose="020B0400000000000000" pitchFamily="49" charset="-128"/>
                          <a:ea typeface="BIZ UDGothic" panose="020B0400000000000000" pitchFamily="49" charset="-128"/>
                        </a:rPr>
                        <a:t>I</a:t>
                      </a:r>
                      <a:r>
                        <a:rPr lang="ja-JP" sz="1800" kern="0" spc="-50" baseline="0" dirty="0">
                          <a:effectLst/>
                          <a:latin typeface="BIZ UDGothic" panose="020B0400000000000000" pitchFamily="49" charset="-128"/>
                          <a:ea typeface="BIZ UDGothic" panose="020B0400000000000000" pitchFamily="49" charset="-128"/>
                        </a:rPr>
                        <a:t>度の症状ですぐに改善が見られない場合、医療機関での診察が必要。</a:t>
                      </a:r>
                      <a:endParaRPr lang="en-US" altLang="ja-JP" sz="1800" kern="0" spc="-50" baseline="0" dirty="0">
                        <a:effectLst/>
                        <a:latin typeface="BIZ UDGothic" panose="020B0400000000000000" pitchFamily="49" charset="-128"/>
                        <a:ea typeface="BIZ UDGothic" panose="020B0400000000000000" pitchFamily="49" charset="-128"/>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lang="ja-JP" altLang="en-US" sz="1800" b="1" kern="0" spc="-50" baseline="0" dirty="0">
                          <a:effectLst/>
                          <a:latin typeface="BIZ UDGothic" panose="020B0400000000000000" pitchFamily="49" charset="-128"/>
                          <a:ea typeface="BIZ UDGothic" panose="020B0400000000000000" pitchFamily="49" charset="-128"/>
                        </a:rPr>
                        <a:t>パッシブ・クーリング</a:t>
                      </a:r>
                      <a:r>
                        <a:rPr lang="ja-JP" altLang="en-US" sz="1800" kern="0" spc="-50" baseline="0" dirty="0">
                          <a:effectLst/>
                          <a:latin typeface="BIZ UDGothic" panose="020B0400000000000000" pitchFamily="49" charset="-128"/>
                          <a:ea typeface="BIZ UDGothic" panose="020B0400000000000000" pitchFamily="49" charset="-128"/>
                        </a:rPr>
                        <a:t>を行う。</a:t>
                      </a:r>
                      <a:endParaRPr lang="ja-JP" altLang="ja-JP" sz="1800" kern="100" spc="-50" baseline="0" dirty="0">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just">
                        <a:spcAft>
                          <a:spcPts val="0"/>
                        </a:spcAft>
                      </a:pPr>
                      <a:r>
                        <a:rPr lang="en-US" sz="1800" kern="0" spc="-50" baseline="0" dirty="0">
                          <a:effectLst/>
                          <a:latin typeface="BIZ UDGothic" panose="020B0400000000000000" pitchFamily="49" charset="-128"/>
                          <a:ea typeface="BIZ UDGothic" panose="020B0400000000000000" pitchFamily="49" charset="-128"/>
                        </a:rPr>
                        <a:t> </a:t>
                      </a:r>
                      <a:endParaRPr lang="ja-JP" sz="1800" kern="100" spc="-50" baseline="0" dirty="0">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8550480"/>
                  </a:ext>
                </a:extLst>
              </a:tr>
              <a:tr h="845688">
                <a:tc>
                  <a:txBody>
                    <a:bodyPr/>
                    <a:lstStyle/>
                    <a:p>
                      <a:pPr algn="ctr">
                        <a:spcAft>
                          <a:spcPts val="0"/>
                        </a:spcAft>
                      </a:pPr>
                      <a:r>
                        <a:rPr lang="en-US" sz="1800" kern="0" spc="-50" baseline="0" dirty="0">
                          <a:effectLst/>
                          <a:latin typeface="BIZ UDGothic" panose="020B0400000000000000" pitchFamily="49" charset="-128"/>
                          <a:ea typeface="BIZ UDGothic" panose="020B0400000000000000" pitchFamily="49" charset="-128"/>
                        </a:rPr>
                        <a:t>II</a:t>
                      </a:r>
                      <a:r>
                        <a:rPr lang="ja-JP" sz="1800" kern="0" spc="-50" baseline="0" dirty="0">
                          <a:effectLst/>
                          <a:latin typeface="BIZ UDGothic" panose="020B0400000000000000" pitchFamily="49" charset="-128"/>
                          <a:ea typeface="BIZ UDGothic" panose="020B0400000000000000" pitchFamily="49" charset="-128"/>
                        </a:rPr>
                        <a:t>度</a:t>
                      </a:r>
                      <a:endParaRPr lang="ja-JP" sz="1800" kern="100" spc="-50" baseline="0" dirty="0">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sz="1800" kern="0" spc="-50" baseline="0" dirty="0">
                          <a:effectLst/>
                          <a:latin typeface="BIZ UDGothic" panose="020B0400000000000000" pitchFamily="49" charset="-128"/>
                          <a:ea typeface="BIZ UDGothic" panose="020B0400000000000000" pitchFamily="49" charset="-128"/>
                        </a:rPr>
                        <a:t>頭痛、嘔吐、倦怠感、虚脱感、集中力や判断力の低下（例：なんとなくはっきりしない）</a:t>
                      </a:r>
                      <a:r>
                        <a:rPr lang="en-US" sz="1800" kern="100" spc="-50" baseline="0" dirty="0">
                          <a:effectLst/>
                          <a:latin typeface="BIZ UDGothic" panose="020B0400000000000000" pitchFamily="49" charset="-128"/>
                          <a:ea typeface="BIZ UDGothic" panose="020B0400000000000000" pitchFamily="49" charset="-128"/>
                        </a:rPr>
                        <a:t> </a:t>
                      </a:r>
                      <a:endParaRPr lang="ja-JP" sz="1800" kern="100" spc="-50" baseline="0" dirty="0">
                        <a:effectLst/>
                        <a:latin typeface="BIZ UDGothic" panose="020B0400000000000000" pitchFamily="49" charset="-128"/>
                        <a:ea typeface="BIZ UDGothic" panose="020B0400000000000000" pitchFamily="49" charset="-128"/>
                      </a:endParaRPr>
                    </a:p>
                    <a:p>
                      <a:pPr algn="just">
                        <a:spcAft>
                          <a:spcPts val="600"/>
                        </a:spcAft>
                      </a:pPr>
                      <a:r>
                        <a:rPr lang="ja-JP" sz="1800" kern="0" spc="-50" baseline="0" dirty="0">
                          <a:effectLst/>
                          <a:latin typeface="BIZ UDGothic" panose="020B0400000000000000" pitchFamily="49" charset="-128"/>
                          <a:ea typeface="BIZ UDGothic" panose="020B0400000000000000" pitchFamily="49" charset="-128"/>
                        </a:rPr>
                        <a:t>（症状による診断：「熱疲労」）</a:t>
                      </a:r>
                      <a:endParaRPr lang="ja-JP" sz="1800" kern="100" spc="-50" baseline="0" dirty="0">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sz="1800" kern="0" spc="-50" baseline="0" dirty="0">
                          <a:effectLst/>
                          <a:latin typeface="BIZ UDGothic" panose="020B0400000000000000" pitchFamily="49" charset="-128"/>
                          <a:ea typeface="BIZ UDGothic" panose="020B0400000000000000" pitchFamily="49" charset="-128"/>
                        </a:rPr>
                        <a:t>医療機関での診察が必要。</a:t>
                      </a:r>
                      <a:endParaRPr lang="en-US" altLang="ja-JP" sz="1800" kern="0" spc="-50" baseline="0" dirty="0">
                        <a:effectLst/>
                        <a:latin typeface="BIZ UDGothic" panose="020B0400000000000000" pitchFamily="49" charset="-128"/>
                        <a:ea typeface="BIZ UDGothic" panose="020B0400000000000000" pitchFamily="49" charset="-128"/>
                      </a:endParaRPr>
                    </a:p>
                    <a:p>
                      <a:pPr algn="just">
                        <a:spcAft>
                          <a:spcPts val="0"/>
                        </a:spcAft>
                      </a:pPr>
                      <a:r>
                        <a:rPr lang="ja-JP" altLang="en-US" sz="1800" b="1" kern="0" spc="-50" baseline="0" dirty="0">
                          <a:effectLst/>
                          <a:latin typeface="BIZ UDGothic" panose="020B0400000000000000" pitchFamily="49" charset="-128"/>
                          <a:ea typeface="BIZ UDGothic" panose="020B0400000000000000" pitchFamily="49" charset="-128"/>
                        </a:rPr>
                        <a:t>パッシブ・クーリング</a:t>
                      </a:r>
                      <a:r>
                        <a:rPr lang="ja-JP" altLang="en-US" sz="1800" kern="0" spc="-50" baseline="0" dirty="0">
                          <a:effectLst/>
                          <a:latin typeface="BIZ UDGothic" panose="020B0400000000000000" pitchFamily="49" charset="-128"/>
                          <a:ea typeface="BIZ UDGothic" panose="020B0400000000000000" pitchFamily="49" charset="-128"/>
                        </a:rPr>
                        <a:t>を行う。</a:t>
                      </a:r>
                      <a:endParaRPr lang="ja-JP" sz="1800" kern="100" spc="-50" baseline="0" dirty="0">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US" sz="1800" kern="0" spc="-50" baseline="0" dirty="0">
                          <a:effectLst/>
                          <a:latin typeface="BIZ UDGothic" panose="020B0400000000000000" pitchFamily="49" charset="-128"/>
                          <a:ea typeface="BIZ UDGothic" panose="020B0400000000000000" pitchFamily="49" charset="-128"/>
                        </a:rPr>
                        <a:t> </a:t>
                      </a:r>
                      <a:endParaRPr lang="ja-JP" sz="1800" kern="100" spc="-50" baseline="0" dirty="0">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0286143"/>
                  </a:ext>
                </a:extLst>
              </a:tr>
              <a:tr h="2221447">
                <a:tc>
                  <a:txBody>
                    <a:bodyPr/>
                    <a:lstStyle/>
                    <a:p>
                      <a:pPr algn="ctr">
                        <a:spcAft>
                          <a:spcPts val="0"/>
                        </a:spcAft>
                      </a:pPr>
                      <a:r>
                        <a:rPr lang="en-US" sz="1800" kern="0" spc="-50" baseline="0" dirty="0">
                          <a:effectLst/>
                          <a:latin typeface="BIZ UDGothic" panose="020B0400000000000000" pitchFamily="49" charset="-128"/>
                          <a:ea typeface="BIZ UDGothic" panose="020B0400000000000000" pitchFamily="49" charset="-128"/>
                        </a:rPr>
                        <a:t>III</a:t>
                      </a:r>
                      <a:r>
                        <a:rPr lang="ja-JP" sz="1800" kern="0" spc="-50" baseline="0" dirty="0">
                          <a:effectLst/>
                          <a:latin typeface="BIZ UDGothic" panose="020B0400000000000000" pitchFamily="49" charset="-128"/>
                          <a:ea typeface="BIZ UDGothic" panose="020B0400000000000000" pitchFamily="49" charset="-128"/>
                        </a:rPr>
                        <a:t>度</a:t>
                      </a:r>
                      <a:endParaRPr lang="ja-JP" sz="1800" kern="100" spc="-50" baseline="0" dirty="0">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spcAft>
                          <a:spcPts val="0"/>
                        </a:spcAft>
                      </a:pPr>
                      <a:r>
                        <a:rPr lang="ja-JP" sz="1800" kern="0" spc="-50" baseline="0" dirty="0">
                          <a:effectLst/>
                          <a:latin typeface="BIZ UDGothic" panose="020B0400000000000000" pitchFamily="49" charset="-128"/>
                          <a:ea typeface="BIZ UDGothic" panose="020B0400000000000000" pitchFamily="49" charset="-128"/>
                        </a:rPr>
                        <a:t>深部体温</a:t>
                      </a:r>
                      <a:r>
                        <a:rPr lang="en-US" sz="1800" kern="0" spc="-50" baseline="0" dirty="0">
                          <a:effectLst/>
                          <a:latin typeface="BIZ UDGothic" panose="020B0400000000000000" pitchFamily="49" charset="-128"/>
                          <a:ea typeface="BIZ UDGothic" panose="020B0400000000000000" pitchFamily="49" charset="-128"/>
                        </a:rPr>
                        <a:t>39.9</a:t>
                      </a:r>
                      <a:r>
                        <a:rPr lang="ja-JP" sz="1800" kern="0" spc="-50" baseline="0" dirty="0">
                          <a:effectLst/>
                          <a:latin typeface="BIZ UDGothic" panose="020B0400000000000000" pitchFamily="49" charset="-128"/>
                          <a:ea typeface="BIZ UDGothic" panose="020B0400000000000000" pitchFamily="49" charset="-128"/>
                        </a:rPr>
                        <a:t>℃以下、かつ下記３つのいずれか</a:t>
                      </a:r>
                      <a:endParaRPr lang="ja-JP" sz="1800" kern="100" spc="-50" baseline="0" dirty="0">
                        <a:effectLst/>
                        <a:latin typeface="BIZ UDGothic" panose="020B0400000000000000" pitchFamily="49" charset="-128"/>
                        <a:ea typeface="BIZ UDGothic" panose="020B0400000000000000" pitchFamily="49" charset="-128"/>
                      </a:endParaRPr>
                    </a:p>
                    <a:p>
                      <a:pPr marL="342900" indent="-342900" algn="l">
                        <a:spcAft>
                          <a:spcPts val="0"/>
                        </a:spcAft>
                        <a:buFont typeface="+mj-lt"/>
                        <a:buAutoNum type="arabicPeriod"/>
                      </a:pPr>
                      <a:r>
                        <a:rPr lang="ja-JP" sz="1800" u="sng" kern="0" spc="-50" baseline="0">
                          <a:effectLst/>
                          <a:latin typeface="BIZ UDGothic" panose="020B0400000000000000" pitchFamily="49" charset="-128"/>
                          <a:ea typeface="BIZ UDGothic" panose="020B0400000000000000" pitchFamily="49" charset="-128"/>
                        </a:rPr>
                        <a:t>中枢神経症状</a:t>
                      </a:r>
                      <a:br>
                        <a:rPr lang="en-US" altLang="ja-JP" sz="1800" u="sng" kern="100" spc="-50" baseline="0" dirty="0">
                          <a:effectLst/>
                          <a:latin typeface="BIZ UDGothic" panose="020B0400000000000000" pitchFamily="49" charset="-128"/>
                          <a:ea typeface="BIZ UDGothic" panose="020B0400000000000000" pitchFamily="49" charset="-128"/>
                        </a:rPr>
                      </a:br>
                      <a:r>
                        <a:rPr lang="ja-JP" sz="1800" kern="0" spc="-50" baseline="0">
                          <a:effectLst/>
                          <a:latin typeface="BIZ UDGothic" panose="020B0400000000000000" pitchFamily="49" charset="-128"/>
                          <a:ea typeface="BIZ UDGothic" panose="020B0400000000000000" pitchFamily="49" charset="-128"/>
                        </a:rPr>
                        <a:t>意識</a:t>
                      </a:r>
                      <a:r>
                        <a:rPr lang="ja-JP" sz="1800" kern="0" spc="-50" baseline="0" dirty="0">
                          <a:effectLst/>
                          <a:latin typeface="BIZ UDGothic" panose="020B0400000000000000" pitchFamily="49" charset="-128"/>
                          <a:ea typeface="BIZ UDGothic" panose="020B0400000000000000" pitchFamily="49" charset="-128"/>
                        </a:rPr>
                        <a:t>障害（例：現在の時刻、場所、周囲の人を正しく認識できない</a:t>
                      </a:r>
                      <a:r>
                        <a:rPr lang="en-US" sz="1800" kern="100" spc="-50" baseline="0" dirty="0">
                          <a:effectLst/>
                          <a:latin typeface="BIZ UDGothic" panose="020B0400000000000000" pitchFamily="49" charset="-128"/>
                          <a:ea typeface="BIZ UDGothic" panose="020B0400000000000000" pitchFamily="49" charset="-128"/>
                        </a:rPr>
                        <a:t> </a:t>
                      </a:r>
                      <a:r>
                        <a:rPr lang="ja-JP" sz="1800" kern="0" spc="-50" baseline="0" dirty="0">
                          <a:effectLst/>
                          <a:latin typeface="BIZ UDGothic" panose="020B0400000000000000" pitchFamily="49" charset="-128"/>
                          <a:ea typeface="BIZ UDGothic" panose="020B0400000000000000" pitchFamily="49" charset="-128"/>
                        </a:rPr>
                        <a:t>）、けいれん（ひきつけ）、うまく歩けない（失調）　</a:t>
                      </a:r>
                      <a:endParaRPr lang="ja-JP" sz="1800" kern="100" spc="-50" baseline="0" dirty="0">
                        <a:effectLst/>
                        <a:latin typeface="BIZ UDGothic" panose="020B0400000000000000" pitchFamily="49" charset="-128"/>
                        <a:ea typeface="BIZ UDGothic" panose="020B0400000000000000" pitchFamily="49" charset="-128"/>
                      </a:endParaRPr>
                    </a:p>
                    <a:p>
                      <a:pPr marL="342900" indent="-342900" algn="l">
                        <a:spcAft>
                          <a:spcPts val="0"/>
                        </a:spcAft>
                        <a:buFont typeface="+mj-lt"/>
                        <a:buAutoNum type="arabicPeriod"/>
                      </a:pPr>
                      <a:r>
                        <a:rPr lang="ja-JP" sz="1800" u="sng" kern="0" spc="-50" baseline="0">
                          <a:effectLst/>
                          <a:latin typeface="BIZ UDGothic" panose="020B0400000000000000" pitchFamily="49" charset="-128"/>
                          <a:ea typeface="BIZ UDGothic" panose="020B0400000000000000" pitchFamily="49" charset="-128"/>
                        </a:rPr>
                        <a:t>肝臓</a:t>
                      </a:r>
                      <a:r>
                        <a:rPr lang="ja-JP" sz="1800" u="sng" kern="0" spc="-50" baseline="0" dirty="0">
                          <a:effectLst/>
                          <a:latin typeface="BIZ UDGothic" panose="020B0400000000000000" pitchFamily="49" charset="-128"/>
                          <a:ea typeface="BIZ UDGothic" panose="020B0400000000000000" pitchFamily="49" charset="-128"/>
                        </a:rPr>
                        <a:t>・腎臓機能障害</a:t>
                      </a:r>
                      <a:endParaRPr lang="ja-JP" sz="1800" kern="100" spc="-50" baseline="0" dirty="0">
                        <a:effectLst/>
                        <a:latin typeface="BIZ UDGothic" panose="020B0400000000000000" pitchFamily="49" charset="-128"/>
                        <a:ea typeface="BIZ UDGothic" panose="020B0400000000000000" pitchFamily="49" charset="-128"/>
                      </a:endParaRPr>
                    </a:p>
                    <a:p>
                      <a:pPr marL="342900" indent="-342900" algn="l">
                        <a:spcAft>
                          <a:spcPts val="0"/>
                        </a:spcAft>
                        <a:buFont typeface="+mj-lt"/>
                        <a:buAutoNum type="arabicPeriod"/>
                      </a:pPr>
                      <a:r>
                        <a:rPr lang="ja-JP" sz="1800" u="sng" kern="0" spc="-50" baseline="0">
                          <a:effectLst/>
                          <a:latin typeface="BIZ UDGothic" panose="020B0400000000000000" pitchFamily="49" charset="-128"/>
                          <a:ea typeface="BIZ UDGothic" panose="020B0400000000000000" pitchFamily="49" charset="-128"/>
                        </a:rPr>
                        <a:t>血液</a:t>
                      </a:r>
                      <a:r>
                        <a:rPr lang="ja-JP" sz="1800" u="sng" kern="0" spc="-50" baseline="0" dirty="0">
                          <a:effectLst/>
                          <a:latin typeface="BIZ UDGothic" panose="020B0400000000000000" pitchFamily="49" charset="-128"/>
                          <a:ea typeface="BIZ UDGothic" panose="020B0400000000000000" pitchFamily="49" charset="-128"/>
                        </a:rPr>
                        <a:t>凝固</a:t>
                      </a:r>
                      <a:r>
                        <a:rPr lang="ja-JP" sz="1800" u="sng" kern="0" spc="-50" baseline="0">
                          <a:effectLst/>
                          <a:latin typeface="BIZ UDGothic" panose="020B0400000000000000" pitchFamily="49" charset="-128"/>
                          <a:ea typeface="BIZ UDGothic" panose="020B0400000000000000" pitchFamily="49" charset="-128"/>
                        </a:rPr>
                        <a:t>障害</a:t>
                      </a:r>
                      <a:r>
                        <a:rPr lang="ja-JP" sz="1800" kern="0" spc="-50" baseline="0">
                          <a:effectLst/>
                          <a:latin typeface="BIZ UDGothic" panose="020B0400000000000000" pitchFamily="49" charset="-128"/>
                          <a:ea typeface="BIZ UDGothic" panose="020B0400000000000000" pitchFamily="49" charset="-128"/>
                        </a:rPr>
                        <a:t>　</a:t>
                      </a:r>
                      <a:br>
                        <a:rPr lang="en-US" altLang="ja-JP" sz="1800" kern="100" spc="-50" baseline="0" dirty="0">
                          <a:effectLst/>
                          <a:latin typeface="BIZ UDGothic" panose="020B0400000000000000" pitchFamily="49" charset="-128"/>
                          <a:ea typeface="BIZ UDGothic" panose="020B0400000000000000" pitchFamily="49" charset="-128"/>
                        </a:rPr>
                      </a:br>
                      <a:r>
                        <a:rPr lang="ja-JP" sz="1800" kern="0" spc="-50" baseline="0">
                          <a:effectLst/>
                          <a:latin typeface="BIZ UDGothic" panose="020B0400000000000000" pitchFamily="49" charset="-128"/>
                          <a:ea typeface="BIZ UDGothic" panose="020B0400000000000000" pitchFamily="49" charset="-128"/>
                        </a:rPr>
                        <a:t>（</a:t>
                      </a:r>
                      <a:r>
                        <a:rPr lang="ja-JP" sz="1800" kern="0" spc="-50" baseline="0" dirty="0">
                          <a:effectLst/>
                          <a:latin typeface="BIZ UDGothic" panose="020B0400000000000000" pitchFamily="49" charset="-128"/>
                          <a:ea typeface="BIZ UDGothic" panose="020B0400000000000000" pitchFamily="49" charset="-128"/>
                        </a:rPr>
                        <a:t>症状による診断：「熱射病」）</a:t>
                      </a:r>
                      <a:endParaRPr lang="ja-JP" sz="1800" kern="100" spc="-50" baseline="0" dirty="0">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just">
                        <a:spcAft>
                          <a:spcPts val="0"/>
                        </a:spcAft>
                      </a:pPr>
                      <a:r>
                        <a:rPr lang="ja-JP" sz="1800" kern="0" spc="-50" baseline="0" dirty="0">
                          <a:effectLst/>
                          <a:latin typeface="BIZ UDGothic" panose="020B0400000000000000" pitchFamily="49" charset="-128"/>
                          <a:ea typeface="BIZ UDGothic" panose="020B0400000000000000" pitchFamily="49" charset="-128"/>
                        </a:rPr>
                        <a:t>医療機関で入院による集学的治療が必要</a:t>
                      </a:r>
                      <a:endParaRPr lang="ja-JP" sz="1800" kern="100" spc="-50" baseline="0" dirty="0">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just">
                        <a:spcAft>
                          <a:spcPts val="0"/>
                        </a:spcAft>
                      </a:pPr>
                      <a:r>
                        <a:rPr lang="en-US" sz="1800" kern="0" spc="-50" baseline="0" dirty="0">
                          <a:effectLst/>
                          <a:latin typeface="BIZ UDGothic" panose="020B0400000000000000" pitchFamily="49" charset="-128"/>
                          <a:ea typeface="BIZ UDGothic" panose="020B0400000000000000" pitchFamily="49" charset="-128"/>
                        </a:rPr>
                        <a:t> </a:t>
                      </a:r>
                      <a:endParaRPr lang="ja-JP" sz="1800" kern="100" spc="-50" baseline="0" dirty="0">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3965860"/>
                  </a:ext>
                </a:extLst>
              </a:tr>
              <a:tr h="555362">
                <a:tc>
                  <a:txBody>
                    <a:bodyPr/>
                    <a:lstStyle/>
                    <a:p>
                      <a:pPr algn="ctr">
                        <a:spcAft>
                          <a:spcPts val="0"/>
                        </a:spcAft>
                      </a:pPr>
                      <a:r>
                        <a:rPr lang="en-US" sz="1800" kern="0" spc="-50" baseline="0" dirty="0">
                          <a:effectLst/>
                          <a:latin typeface="BIZ UDGothic" panose="020B0400000000000000" pitchFamily="49" charset="-128"/>
                          <a:ea typeface="BIZ UDGothic" panose="020B0400000000000000" pitchFamily="49" charset="-128"/>
                        </a:rPr>
                        <a:t>IV</a:t>
                      </a:r>
                      <a:r>
                        <a:rPr lang="ja-JP" sz="1800" kern="0" spc="-50" baseline="0" dirty="0">
                          <a:effectLst/>
                          <a:latin typeface="BIZ UDGothic" panose="020B0400000000000000" pitchFamily="49" charset="-128"/>
                          <a:ea typeface="BIZ UDGothic" panose="020B0400000000000000" pitchFamily="49" charset="-128"/>
                        </a:rPr>
                        <a:t>度</a:t>
                      </a:r>
                      <a:endParaRPr lang="ja-JP" sz="1800" kern="100" spc="-50" baseline="0" dirty="0">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just">
                        <a:spcAft>
                          <a:spcPts val="0"/>
                        </a:spcAft>
                      </a:pPr>
                      <a:r>
                        <a:rPr lang="ja-JP" sz="1800" kern="0" spc="-50" baseline="0" dirty="0">
                          <a:effectLst/>
                          <a:latin typeface="BIZ UDGothic" panose="020B0400000000000000" pitchFamily="49" charset="-128"/>
                          <a:ea typeface="BIZ UDGothic" panose="020B0400000000000000" pitchFamily="49" charset="-128"/>
                        </a:rPr>
                        <a:t>深部体温</a:t>
                      </a:r>
                      <a:r>
                        <a:rPr lang="en-US" sz="1800" kern="0" spc="-50" baseline="0" dirty="0">
                          <a:effectLst/>
                          <a:latin typeface="BIZ UDGothic" panose="020B0400000000000000" pitchFamily="49" charset="-128"/>
                          <a:ea typeface="BIZ UDGothic" panose="020B0400000000000000" pitchFamily="49" charset="-128"/>
                        </a:rPr>
                        <a:t>40</a:t>
                      </a:r>
                      <a:r>
                        <a:rPr lang="ja-JP" sz="1800" kern="0" spc="-50" baseline="0" dirty="0">
                          <a:effectLst/>
                          <a:latin typeface="BIZ UDGothic" panose="020B0400000000000000" pitchFamily="49" charset="-128"/>
                          <a:ea typeface="BIZ UDGothic" panose="020B0400000000000000" pitchFamily="49" charset="-128"/>
                        </a:rPr>
                        <a:t>℃以上 ＋</a:t>
                      </a:r>
                      <a:r>
                        <a:rPr lang="en-US" sz="1800" kern="0" spc="-50" baseline="0" dirty="0">
                          <a:effectLst/>
                          <a:latin typeface="BIZ UDGothic" panose="020B0400000000000000" pitchFamily="49" charset="-128"/>
                          <a:ea typeface="BIZ UDGothic" panose="020B0400000000000000" pitchFamily="49" charset="-128"/>
                        </a:rPr>
                        <a:t> </a:t>
                      </a:r>
                      <a:r>
                        <a:rPr lang="en-US" sz="1800" b="1" kern="0" spc="-50" baseline="0" dirty="0">
                          <a:effectLst/>
                          <a:latin typeface="BIZ UDGothic" panose="020B0400000000000000" pitchFamily="49" charset="-128"/>
                          <a:ea typeface="BIZ UDGothic" panose="020B0400000000000000" pitchFamily="49" charset="-128"/>
                        </a:rPr>
                        <a:t>GC</a:t>
                      </a:r>
                      <a:r>
                        <a:rPr lang="en-US" altLang="ja-JP" sz="1800" b="1" kern="0" spc="-50" baseline="0" dirty="0">
                          <a:effectLst/>
                          <a:latin typeface="BIZ UDGothic" panose="020B0400000000000000" pitchFamily="49" charset="-128"/>
                          <a:ea typeface="BIZ UDGothic" panose="020B0400000000000000" pitchFamily="49" charset="-128"/>
                        </a:rPr>
                        <a:t>S</a:t>
                      </a:r>
                      <a:r>
                        <a:rPr lang="ja-JP" sz="1800" b="1" kern="0" spc="-50" baseline="0" dirty="0">
                          <a:effectLst/>
                          <a:latin typeface="BIZ UDGothic" panose="020B0400000000000000" pitchFamily="49" charset="-128"/>
                          <a:ea typeface="BIZ UDGothic" panose="020B0400000000000000" pitchFamily="49" charset="-128"/>
                        </a:rPr>
                        <a:t>≦</a:t>
                      </a:r>
                      <a:r>
                        <a:rPr lang="en-US" sz="1800" b="1" kern="0" spc="-50" baseline="0" dirty="0">
                          <a:effectLst/>
                          <a:latin typeface="BIZ UDGothic" panose="020B0400000000000000" pitchFamily="49" charset="-128"/>
                          <a:ea typeface="BIZ UDGothic" panose="020B0400000000000000" pitchFamily="49" charset="-128"/>
                        </a:rPr>
                        <a:t>8</a:t>
                      </a:r>
                      <a:endParaRPr lang="ja-JP" sz="1800" b="1" kern="100" spc="-50" baseline="0" dirty="0">
                        <a:effectLst/>
                        <a:latin typeface="BIZ UDGothic" panose="020B0400000000000000" pitchFamily="49" charset="-128"/>
                        <a:ea typeface="BIZ UDGothic" panose="020B0400000000000000" pitchFamily="49" charset="-128"/>
                      </a:endParaRPr>
                    </a:p>
                    <a:p>
                      <a:pPr algn="just">
                        <a:spcAft>
                          <a:spcPts val="0"/>
                        </a:spcAft>
                      </a:pPr>
                      <a:r>
                        <a:rPr lang="ja-JP" sz="1800" kern="0" spc="-50" baseline="0" dirty="0">
                          <a:effectLst/>
                          <a:latin typeface="BIZ UDGothic" panose="020B0400000000000000" pitchFamily="49" charset="-128"/>
                          <a:ea typeface="BIZ UDGothic" panose="020B0400000000000000" pitchFamily="49" charset="-128"/>
                        </a:rPr>
                        <a:t>（症状による診断：「熱射病」）</a:t>
                      </a:r>
                      <a:endParaRPr lang="ja-JP" sz="1800" kern="100" spc="-50" baseline="0" dirty="0">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just">
                        <a:spcAft>
                          <a:spcPts val="0"/>
                        </a:spcAft>
                      </a:pPr>
                      <a:r>
                        <a:rPr lang="ja-JP" sz="1800" kern="0" spc="-50" baseline="0" dirty="0">
                          <a:effectLst/>
                          <a:latin typeface="BIZ UDGothic" panose="020B0400000000000000" pitchFamily="49" charset="-128"/>
                          <a:ea typeface="BIZ UDGothic" panose="020B0400000000000000" pitchFamily="49" charset="-128"/>
                        </a:rPr>
                        <a:t>医療機関で</a:t>
                      </a:r>
                      <a:r>
                        <a:rPr lang="ja-JP" altLang="en-US" sz="1800" b="1" kern="0" spc="-50" baseline="0" dirty="0">
                          <a:effectLst/>
                          <a:latin typeface="BIZ UDGothic" panose="020B0400000000000000" pitchFamily="49" charset="-128"/>
                          <a:ea typeface="BIZ UDGothic" panose="020B0400000000000000" pitchFamily="49" charset="-128"/>
                        </a:rPr>
                        <a:t>アクティブ・クーリング</a:t>
                      </a:r>
                      <a:r>
                        <a:rPr lang="ja-JP" altLang="en-US" sz="1800" kern="0" spc="-50" baseline="0" dirty="0">
                          <a:effectLst/>
                          <a:latin typeface="BIZ UDGothic" panose="020B0400000000000000" pitchFamily="49" charset="-128"/>
                          <a:ea typeface="BIZ UDGothic" panose="020B0400000000000000" pitchFamily="49" charset="-128"/>
                        </a:rPr>
                        <a:t>を含めた</a:t>
                      </a:r>
                      <a:r>
                        <a:rPr lang="ja-JP" sz="1800" kern="0" spc="-50" baseline="0" dirty="0">
                          <a:effectLst/>
                          <a:latin typeface="BIZ UDGothic" panose="020B0400000000000000" pitchFamily="49" charset="-128"/>
                          <a:ea typeface="BIZ UDGothic" panose="020B0400000000000000" pitchFamily="49" charset="-128"/>
                        </a:rPr>
                        <a:t>早急な集学的治療が必要</a:t>
                      </a:r>
                      <a:endParaRPr lang="ja-JP" sz="1800" kern="100" spc="-50" baseline="0" dirty="0">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just">
                        <a:spcAft>
                          <a:spcPts val="0"/>
                        </a:spcAft>
                      </a:pPr>
                      <a:r>
                        <a:rPr lang="en-US" sz="1800" kern="0" spc="-50" baseline="0" dirty="0">
                          <a:effectLst/>
                          <a:latin typeface="BIZ UDGothic" panose="020B0400000000000000" pitchFamily="49" charset="-128"/>
                          <a:ea typeface="BIZ UDGothic" panose="020B0400000000000000" pitchFamily="49" charset="-128"/>
                        </a:rPr>
                        <a:t> </a:t>
                      </a:r>
                      <a:endParaRPr lang="ja-JP" sz="1800" kern="100" spc="-50" baseline="0" dirty="0">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4571470"/>
                  </a:ext>
                </a:extLst>
              </a:tr>
            </a:tbl>
          </a:graphicData>
        </a:graphic>
      </p:graphicFrame>
      <p:sp>
        <p:nvSpPr>
          <p:cNvPr id="5" name="タイトル 1">
            <a:extLst>
              <a:ext uri="{FF2B5EF4-FFF2-40B4-BE49-F238E27FC236}">
                <a16:creationId xmlns:a16="http://schemas.microsoft.com/office/drawing/2014/main" id="{B8531720-C655-AB71-0FC8-DEF0D05E2A77}"/>
              </a:ext>
            </a:extLst>
          </p:cNvPr>
          <p:cNvSpPr txBox="1">
            <a:spLocks/>
          </p:cNvSpPr>
          <p:nvPr/>
        </p:nvSpPr>
        <p:spPr>
          <a:xfrm>
            <a:off x="275208" y="-84803"/>
            <a:ext cx="10515600" cy="900000"/>
          </a:xfrm>
          <a:prstGeom prst="rect">
            <a:avLst/>
          </a:prstGeom>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参考</a:t>
            </a:r>
            <a:r>
              <a:rPr kumimoji="1" lang="en-GB" altLang="ja-JP" sz="3600" b="1"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5.</a:t>
            </a:r>
            <a:r>
              <a:rPr lang="en-GB" altLang="ja-JP" sz="3600" b="1" dirty="0">
                <a:solidFill>
                  <a:prstClr val="black"/>
                </a:solidFill>
                <a:latin typeface="BIZ UDGothic" panose="020B0400000000000000" pitchFamily="49" charset="-128"/>
                <a:ea typeface="BIZ UDGothic" panose="020B0400000000000000" pitchFamily="49" charset="-128"/>
              </a:rPr>
              <a:t> </a:t>
            </a:r>
            <a:r>
              <a:rPr kumimoji="1" lang="ja-JP" altLang="en-US" sz="3600" b="1"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熱中症の重症度分類と症状・治療</a:t>
            </a:r>
            <a:endParaRPr kumimoji="1" lang="en-US" altLang="ja-JP" sz="3600" b="1"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6" name="テキスト ボックス 5">
            <a:extLst>
              <a:ext uri="{FF2B5EF4-FFF2-40B4-BE49-F238E27FC236}">
                <a16:creationId xmlns:a16="http://schemas.microsoft.com/office/drawing/2014/main" id="{C1AA5AE4-207A-EECE-FCA4-A31F1F43DBC1}"/>
              </a:ext>
            </a:extLst>
          </p:cNvPr>
          <p:cNvSpPr txBox="1"/>
          <p:nvPr/>
        </p:nvSpPr>
        <p:spPr>
          <a:xfrm>
            <a:off x="6339233" y="6488668"/>
            <a:ext cx="5442009"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日本救急医学会熱中症ガイドライン</a:t>
            </a:r>
            <a:r>
              <a:rPr kumimoji="1" lang="en-US" altLang="ja-JP"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2024</a:t>
            </a:r>
            <a:r>
              <a:rPr kumimoji="1" lang="ja-JP" altLang="en-US"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を改変</a:t>
            </a:r>
          </a:p>
        </p:txBody>
      </p:sp>
      <p:sp>
        <p:nvSpPr>
          <p:cNvPr id="7" name="スライド番号プレースホルダー 7">
            <a:extLst>
              <a:ext uri="{FF2B5EF4-FFF2-40B4-BE49-F238E27FC236}">
                <a16:creationId xmlns:a16="http://schemas.microsoft.com/office/drawing/2014/main" id="{6901418F-BFDE-F94A-78BA-A9C8176541BB}"/>
              </a:ext>
            </a:extLst>
          </p:cNvPr>
          <p:cNvSpPr>
            <a:spLocks noGrp="1"/>
          </p:cNvSpPr>
          <p:nvPr>
            <p:ph type="sldNum" sz="quarter" idx="12"/>
          </p:nvPr>
        </p:nvSpPr>
        <p:spPr>
          <a:xfrm>
            <a:off x="45720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33</a:t>
            </a:fld>
            <a:endParaRPr kumimoji="1" lang="ja-JP" altLang="en-US">
              <a:latin typeface="BIZ UDGothic" panose="020B0400000000000000" pitchFamily="49" charset="-128"/>
              <a:ea typeface="BIZ UDGothic" panose="020B0400000000000000" pitchFamily="49" charset="-128"/>
            </a:endParaRPr>
          </a:p>
        </p:txBody>
      </p:sp>
      <p:sp>
        <p:nvSpPr>
          <p:cNvPr id="4" name="三角形 3">
            <a:extLst>
              <a:ext uri="{FF2B5EF4-FFF2-40B4-BE49-F238E27FC236}">
                <a16:creationId xmlns:a16="http://schemas.microsoft.com/office/drawing/2014/main" id="{07F04988-0F36-9CCA-88A1-8F19F1A3E973}"/>
              </a:ext>
            </a:extLst>
          </p:cNvPr>
          <p:cNvSpPr/>
          <p:nvPr/>
        </p:nvSpPr>
        <p:spPr>
          <a:xfrm>
            <a:off x="10790808" y="1302545"/>
            <a:ext cx="966513" cy="5098254"/>
          </a:xfrm>
          <a:prstGeom prst="triangle">
            <a:avLst/>
          </a:prstGeom>
          <a:gradFill flip="none" rotWithShape="1">
            <a:gsLst>
              <a:gs pos="24000">
                <a:srgbClr val="016FA6"/>
              </a:gs>
              <a:gs pos="32000">
                <a:srgbClr val="01AF7A"/>
              </a:gs>
              <a:gs pos="52000">
                <a:srgbClr val="F4AA02"/>
              </a:gs>
              <a:gs pos="77000">
                <a:srgbClr val="F4AA02"/>
              </a:gs>
              <a:gs pos="100000">
                <a:srgbClr val="FF4B00"/>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36301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8AA95-B47F-99BB-2C1F-3AC45A9A2EA2}"/>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75356B16-7F8B-7C69-2ED0-A6EF7374B3A7}"/>
              </a:ext>
            </a:extLst>
          </p:cNvPr>
          <p:cNvSpPr txBox="1"/>
          <p:nvPr/>
        </p:nvSpPr>
        <p:spPr>
          <a:xfrm>
            <a:off x="5538087" y="5820740"/>
            <a:ext cx="6653913" cy="369332"/>
          </a:xfrm>
          <a:prstGeom prst="rect">
            <a:avLst/>
          </a:prstGeom>
          <a:noFill/>
        </p:spPr>
        <p:txBody>
          <a:bodyPr wrap="square" rtlCol="0">
            <a:spAutoFit/>
          </a:bodyPr>
          <a:lstStyle/>
          <a:p>
            <a:pPr algn="r" defTabSz="914446">
              <a:defRPr/>
            </a:pPr>
            <a:r>
              <a:rPr lang="ja-JP" altLang="en-US" dirty="0">
                <a:solidFill>
                  <a:prstClr val="black"/>
                </a:solidFill>
                <a:latin typeface="BIZ UDGothic" panose="020B0400000000000000" pitchFamily="49" charset="-128"/>
                <a:ea typeface="BIZ UDGothic" panose="020B0400000000000000" pitchFamily="49" charset="-128"/>
              </a:rPr>
              <a:t>環境省．夏季のイベントにおける熱中症対策ガイドライン</a:t>
            </a:r>
            <a:r>
              <a:rPr lang="en-US" altLang="ja-JP" dirty="0">
                <a:solidFill>
                  <a:prstClr val="black"/>
                </a:solidFill>
                <a:latin typeface="BIZ UDGothic" panose="020B0400000000000000" pitchFamily="49" charset="-128"/>
                <a:ea typeface="BIZ UDGothic" panose="020B0400000000000000" pitchFamily="49" charset="-128"/>
              </a:rPr>
              <a:t>2022</a:t>
            </a:r>
            <a:endParaRPr lang="ja-JP" altLang="en-US" dirty="0">
              <a:solidFill>
                <a:prstClr val="black"/>
              </a:solidFill>
              <a:latin typeface="BIZ UDGothic" panose="020B0400000000000000" pitchFamily="49" charset="-128"/>
              <a:ea typeface="BIZ UDGothic" panose="020B0400000000000000" pitchFamily="49" charset="-128"/>
            </a:endParaRPr>
          </a:p>
        </p:txBody>
      </p:sp>
      <p:graphicFrame>
        <p:nvGraphicFramePr>
          <p:cNvPr id="5" name="表 4">
            <a:extLst>
              <a:ext uri="{FF2B5EF4-FFF2-40B4-BE49-F238E27FC236}">
                <a16:creationId xmlns:a16="http://schemas.microsoft.com/office/drawing/2014/main" id="{9D4770A7-4A7A-D6DE-412B-B62DD9EC3FE0}"/>
              </a:ext>
            </a:extLst>
          </p:cNvPr>
          <p:cNvGraphicFramePr>
            <a:graphicFrameLocks noGrp="1"/>
          </p:cNvGraphicFramePr>
          <p:nvPr>
            <p:extLst>
              <p:ext uri="{D42A27DB-BD31-4B8C-83A1-F6EECF244321}">
                <p14:modId xmlns:p14="http://schemas.microsoft.com/office/powerpoint/2010/main" val="1089282551"/>
              </p:ext>
            </p:extLst>
          </p:nvPr>
        </p:nvGraphicFramePr>
        <p:xfrm>
          <a:off x="919622" y="1184622"/>
          <a:ext cx="10515600" cy="3169920"/>
        </p:xfrm>
        <a:graphic>
          <a:graphicData uri="http://schemas.openxmlformats.org/drawingml/2006/table">
            <a:tbl>
              <a:tblPr firstRow="1" bandRow="1"/>
              <a:tblGrid>
                <a:gridCol w="2135819">
                  <a:extLst>
                    <a:ext uri="{9D8B030D-6E8A-4147-A177-3AD203B41FA5}">
                      <a16:colId xmlns:a16="http://schemas.microsoft.com/office/drawing/2014/main" val="3445919977"/>
                    </a:ext>
                  </a:extLst>
                </a:gridCol>
                <a:gridCol w="4323426">
                  <a:extLst>
                    <a:ext uri="{9D8B030D-6E8A-4147-A177-3AD203B41FA5}">
                      <a16:colId xmlns:a16="http://schemas.microsoft.com/office/drawing/2014/main" val="1635050497"/>
                    </a:ext>
                  </a:extLst>
                </a:gridCol>
                <a:gridCol w="4056355">
                  <a:extLst>
                    <a:ext uri="{9D8B030D-6E8A-4147-A177-3AD203B41FA5}">
                      <a16:colId xmlns:a16="http://schemas.microsoft.com/office/drawing/2014/main" val="1583517979"/>
                    </a:ext>
                  </a:extLst>
                </a:gridCol>
              </a:tblGrid>
              <a:tr h="436892">
                <a:tc>
                  <a:txBody>
                    <a:bodyPr/>
                    <a:lstStyle>
                      <a:lvl1pPr marL="0" algn="l" defTabSz="914400" rtl="0" eaLnBrk="1" latinLnBrk="0" hangingPunct="1">
                        <a:defRPr sz="1800" b="1" kern="1200">
                          <a:solidFill>
                            <a:schemeClr val="lt1"/>
                          </a:solidFill>
                          <a:latin typeface="Arial"/>
                          <a:ea typeface="BIZ UDPゴシック"/>
                        </a:defRPr>
                      </a:lvl1pPr>
                      <a:lvl2pPr marL="457200" algn="l" defTabSz="914400" rtl="0" eaLnBrk="1" latinLnBrk="0" hangingPunct="1">
                        <a:defRPr sz="1800" b="1" kern="1200">
                          <a:solidFill>
                            <a:schemeClr val="lt1"/>
                          </a:solidFill>
                          <a:latin typeface="Arial"/>
                          <a:ea typeface="BIZ UDPゴシック"/>
                        </a:defRPr>
                      </a:lvl2pPr>
                      <a:lvl3pPr marL="914400" algn="l" defTabSz="914400" rtl="0" eaLnBrk="1" latinLnBrk="0" hangingPunct="1">
                        <a:defRPr sz="1800" b="1" kern="1200">
                          <a:solidFill>
                            <a:schemeClr val="lt1"/>
                          </a:solidFill>
                          <a:latin typeface="Arial"/>
                          <a:ea typeface="BIZ UDPゴシック"/>
                        </a:defRPr>
                      </a:lvl3pPr>
                      <a:lvl4pPr marL="1371600" algn="l" defTabSz="914400" rtl="0" eaLnBrk="1" latinLnBrk="0" hangingPunct="1">
                        <a:defRPr sz="1800" b="1" kern="1200">
                          <a:solidFill>
                            <a:schemeClr val="lt1"/>
                          </a:solidFill>
                          <a:latin typeface="Arial"/>
                          <a:ea typeface="BIZ UDPゴシック"/>
                        </a:defRPr>
                      </a:lvl4pPr>
                      <a:lvl5pPr marL="1828800" algn="l" defTabSz="914400" rtl="0" eaLnBrk="1" latinLnBrk="0" hangingPunct="1">
                        <a:defRPr sz="1800" b="1" kern="1200">
                          <a:solidFill>
                            <a:schemeClr val="lt1"/>
                          </a:solidFill>
                          <a:latin typeface="Arial"/>
                          <a:ea typeface="BIZ UDPゴシック"/>
                        </a:defRPr>
                      </a:lvl5pPr>
                      <a:lvl6pPr marL="2286000" algn="l" defTabSz="914400" rtl="0" eaLnBrk="1" latinLnBrk="0" hangingPunct="1">
                        <a:defRPr sz="1800" b="1" kern="1200">
                          <a:solidFill>
                            <a:schemeClr val="lt1"/>
                          </a:solidFill>
                          <a:latin typeface="Arial"/>
                          <a:ea typeface="BIZ UDPゴシック"/>
                        </a:defRPr>
                      </a:lvl6pPr>
                      <a:lvl7pPr marL="2743200" algn="l" defTabSz="914400" rtl="0" eaLnBrk="1" latinLnBrk="0" hangingPunct="1">
                        <a:defRPr sz="1800" b="1" kern="1200">
                          <a:solidFill>
                            <a:schemeClr val="lt1"/>
                          </a:solidFill>
                          <a:latin typeface="Arial"/>
                          <a:ea typeface="BIZ UDPゴシック"/>
                        </a:defRPr>
                      </a:lvl7pPr>
                      <a:lvl8pPr marL="3200400" algn="l" defTabSz="914400" rtl="0" eaLnBrk="1" latinLnBrk="0" hangingPunct="1">
                        <a:defRPr sz="1800" b="1" kern="1200">
                          <a:solidFill>
                            <a:schemeClr val="lt1"/>
                          </a:solidFill>
                          <a:latin typeface="Arial"/>
                          <a:ea typeface="BIZ UDPゴシック"/>
                        </a:defRPr>
                      </a:lvl8pPr>
                      <a:lvl9pPr marL="3657600" algn="l" defTabSz="914400" rtl="0" eaLnBrk="1" latinLnBrk="0" hangingPunct="1">
                        <a:defRPr sz="1800" b="1" kern="1200">
                          <a:solidFill>
                            <a:schemeClr val="lt1"/>
                          </a:solidFill>
                          <a:latin typeface="Arial"/>
                          <a:ea typeface="BIZ UDPゴシック"/>
                        </a:defRPr>
                      </a:lvl9pPr>
                    </a:lstStyle>
                    <a:p>
                      <a:pPr algn="ctr"/>
                      <a:r>
                        <a:rPr kumimoji="1" lang="ja-JP" altLang="en-US" sz="2800" dirty="0">
                          <a:latin typeface="BIZ UDGothic" panose="020B0400000000000000" pitchFamily="49" charset="-128"/>
                          <a:ea typeface="BIZ UDGothic" panose="020B0400000000000000" pitchFamily="49" charset="-128"/>
                        </a:rPr>
                        <a:t>水分減少率</a:t>
                      </a:r>
                      <a:endParaRPr kumimoji="1" lang="en-US" altLang="ja-JP" sz="2800" dirty="0">
                        <a:latin typeface="BIZ UDGothic" panose="020B0400000000000000" pitchFamily="49" charset="-128"/>
                        <a:ea typeface="BIZ UDGothic" panose="020B0400000000000000" pitchFamily="49"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AFF">
                        <a:lumMod val="75000"/>
                      </a:srgbClr>
                    </a:solidFill>
                  </a:tcPr>
                </a:tc>
                <a:tc>
                  <a:txBody>
                    <a:bodyPr/>
                    <a:lstStyle>
                      <a:lvl1pPr marL="0" algn="l" defTabSz="914400" rtl="0" eaLnBrk="1" latinLnBrk="0" hangingPunct="1">
                        <a:defRPr sz="1800" b="1" kern="1200">
                          <a:solidFill>
                            <a:schemeClr val="lt1"/>
                          </a:solidFill>
                          <a:latin typeface="Arial"/>
                          <a:ea typeface="BIZ UDPゴシック"/>
                        </a:defRPr>
                      </a:lvl1pPr>
                      <a:lvl2pPr marL="457200" algn="l" defTabSz="914400" rtl="0" eaLnBrk="1" latinLnBrk="0" hangingPunct="1">
                        <a:defRPr sz="1800" b="1" kern="1200">
                          <a:solidFill>
                            <a:schemeClr val="lt1"/>
                          </a:solidFill>
                          <a:latin typeface="Arial"/>
                          <a:ea typeface="BIZ UDPゴシック"/>
                        </a:defRPr>
                      </a:lvl2pPr>
                      <a:lvl3pPr marL="914400" algn="l" defTabSz="914400" rtl="0" eaLnBrk="1" latinLnBrk="0" hangingPunct="1">
                        <a:defRPr sz="1800" b="1" kern="1200">
                          <a:solidFill>
                            <a:schemeClr val="lt1"/>
                          </a:solidFill>
                          <a:latin typeface="Arial"/>
                          <a:ea typeface="BIZ UDPゴシック"/>
                        </a:defRPr>
                      </a:lvl3pPr>
                      <a:lvl4pPr marL="1371600" algn="l" defTabSz="914400" rtl="0" eaLnBrk="1" latinLnBrk="0" hangingPunct="1">
                        <a:defRPr sz="1800" b="1" kern="1200">
                          <a:solidFill>
                            <a:schemeClr val="lt1"/>
                          </a:solidFill>
                          <a:latin typeface="Arial"/>
                          <a:ea typeface="BIZ UDPゴシック"/>
                        </a:defRPr>
                      </a:lvl4pPr>
                      <a:lvl5pPr marL="1828800" algn="l" defTabSz="914400" rtl="0" eaLnBrk="1" latinLnBrk="0" hangingPunct="1">
                        <a:defRPr sz="1800" b="1" kern="1200">
                          <a:solidFill>
                            <a:schemeClr val="lt1"/>
                          </a:solidFill>
                          <a:latin typeface="Arial"/>
                          <a:ea typeface="BIZ UDPゴシック"/>
                        </a:defRPr>
                      </a:lvl5pPr>
                      <a:lvl6pPr marL="2286000" algn="l" defTabSz="914400" rtl="0" eaLnBrk="1" latinLnBrk="0" hangingPunct="1">
                        <a:defRPr sz="1800" b="1" kern="1200">
                          <a:solidFill>
                            <a:schemeClr val="lt1"/>
                          </a:solidFill>
                          <a:latin typeface="Arial"/>
                          <a:ea typeface="BIZ UDPゴシック"/>
                        </a:defRPr>
                      </a:lvl6pPr>
                      <a:lvl7pPr marL="2743200" algn="l" defTabSz="914400" rtl="0" eaLnBrk="1" latinLnBrk="0" hangingPunct="1">
                        <a:defRPr sz="1800" b="1" kern="1200">
                          <a:solidFill>
                            <a:schemeClr val="lt1"/>
                          </a:solidFill>
                          <a:latin typeface="Arial"/>
                          <a:ea typeface="BIZ UDPゴシック"/>
                        </a:defRPr>
                      </a:lvl7pPr>
                      <a:lvl8pPr marL="3200400" algn="l" defTabSz="914400" rtl="0" eaLnBrk="1" latinLnBrk="0" hangingPunct="1">
                        <a:defRPr sz="1800" b="1" kern="1200">
                          <a:solidFill>
                            <a:schemeClr val="lt1"/>
                          </a:solidFill>
                          <a:latin typeface="Arial"/>
                          <a:ea typeface="BIZ UDPゴシック"/>
                        </a:defRPr>
                      </a:lvl8pPr>
                      <a:lvl9pPr marL="3657600" algn="l" defTabSz="914400" rtl="0" eaLnBrk="1" latinLnBrk="0" hangingPunct="1">
                        <a:defRPr sz="1800" b="1" kern="1200">
                          <a:solidFill>
                            <a:schemeClr val="lt1"/>
                          </a:solidFill>
                          <a:latin typeface="Arial"/>
                          <a:ea typeface="BIZ UDPゴシック"/>
                        </a:defRPr>
                      </a:lvl9pPr>
                    </a:lstStyle>
                    <a:p>
                      <a:pPr algn="ctr"/>
                      <a:r>
                        <a:rPr kumimoji="1" lang="ja-JP" altLang="en-US" sz="2800" dirty="0">
                          <a:latin typeface="BIZ UDGothic" panose="020B0400000000000000" pitchFamily="49" charset="-128"/>
                          <a:ea typeface="BIZ UDGothic" panose="020B0400000000000000" pitchFamily="49" charset="-128"/>
                        </a:rPr>
                        <a:t>体重減少の目安</a:t>
                      </a:r>
                      <a:endParaRPr kumimoji="1" lang="en-US" altLang="ja-JP" sz="2800" dirty="0">
                        <a:latin typeface="BIZ UDGothic" panose="020B0400000000000000" pitchFamily="49" charset="-128"/>
                        <a:ea typeface="BIZ UDGothic" panose="020B0400000000000000" pitchFamily="49"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AFF">
                        <a:lumMod val="75000"/>
                      </a:srgbClr>
                    </a:solidFill>
                  </a:tcPr>
                </a:tc>
                <a:tc>
                  <a:txBody>
                    <a:bodyPr/>
                    <a:lstStyle>
                      <a:lvl1pPr marL="0" algn="l" defTabSz="914400" rtl="0" eaLnBrk="1" latinLnBrk="0" hangingPunct="1">
                        <a:defRPr sz="1800" b="1" kern="1200">
                          <a:solidFill>
                            <a:schemeClr val="lt1"/>
                          </a:solidFill>
                          <a:latin typeface="Arial"/>
                          <a:ea typeface="BIZ UDPゴシック"/>
                        </a:defRPr>
                      </a:lvl1pPr>
                      <a:lvl2pPr marL="457200" algn="l" defTabSz="914400" rtl="0" eaLnBrk="1" latinLnBrk="0" hangingPunct="1">
                        <a:defRPr sz="1800" b="1" kern="1200">
                          <a:solidFill>
                            <a:schemeClr val="lt1"/>
                          </a:solidFill>
                          <a:latin typeface="Arial"/>
                          <a:ea typeface="BIZ UDPゴシック"/>
                        </a:defRPr>
                      </a:lvl2pPr>
                      <a:lvl3pPr marL="914400" algn="l" defTabSz="914400" rtl="0" eaLnBrk="1" latinLnBrk="0" hangingPunct="1">
                        <a:defRPr sz="1800" b="1" kern="1200">
                          <a:solidFill>
                            <a:schemeClr val="lt1"/>
                          </a:solidFill>
                          <a:latin typeface="Arial"/>
                          <a:ea typeface="BIZ UDPゴシック"/>
                        </a:defRPr>
                      </a:lvl3pPr>
                      <a:lvl4pPr marL="1371600" algn="l" defTabSz="914400" rtl="0" eaLnBrk="1" latinLnBrk="0" hangingPunct="1">
                        <a:defRPr sz="1800" b="1" kern="1200">
                          <a:solidFill>
                            <a:schemeClr val="lt1"/>
                          </a:solidFill>
                          <a:latin typeface="Arial"/>
                          <a:ea typeface="BIZ UDPゴシック"/>
                        </a:defRPr>
                      </a:lvl4pPr>
                      <a:lvl5pPr marL="1828800" algn="l" defTabSz="914400" rtl="0" eaLnBrk="1" latinLnBrk="0" hangingPunct="1">
                        <a:defRPr sz="1800" b="1" kern="1200">
                          <a:solidFill>
                            <a:schemeClr val="lt1"/>
                          </a:solidFill>
                          <a:latin typeface="Arial"/>
                          <a:ea typeface="BIZ UDPゴシック"/>
                        </a:defRPr>
                      </a:lvl5pPr>
                      <a:lvl6pPr marL="2286000" algn="l" defTabSz="914400" rtl="0" eaLnBrk="1" latinLnBrk="0" hangingPunct="1">
                        <a:defRPr sz="1800" b="1" kern="1200">
                          <a:solidFill>
                            <a:schemeClr val="lt1"/>
                          </a:solidFill>
                          <a:latin typeface="Arial"/>
                          <a:ea typeface="BIZ UDPゴシック"/>
                        </a:defRPr>
                      </a:lvl6pPr>
                      <a:lvl7pPr marL="2743200" algn="l" defTabSz="914400" rtl="0" eaLnBrk="1" latinLnBrk="0" hangingPunct="1">
                        <a:defRPr sz="1800" b="1" kern="1200">
                          <a:solidFill>
                            <a:schemeClr val="lt1"/>
                          </a:solidFill>
                          <a:latin typeface="Arial"/>
                          <a:ea typeface="BIZ UDPゴシック"/>
                        </a:defRPr>
                      </a:lvl7pPr>
                      <a:lvl8pPr marL="3200400" algn="l" defTabSz="914400" rtl="0" eaLnBrk="1" latinLnBrk="0" hangingPunct="1">
                        <a:defRPr sz="1800" b="1" kern="1200">
                          <a:solidFill>
                            <a:schemeClr val="lt1"/>
                          </a:solidFill>
                          <a:latin typeface="Arial"/>
                          <a:ea typeface="BIZ UDPゴシック"/>
                        </a:defRPr>
                      </a:lvl8pPr>
                      <a:lvl9pPr marL="3657600" algn="l" defTabSz="914400" rtl="0" eaLnBrk="1" latinLnBrk="0" hangingPunct="1">
                        <a:defRPr sz="1800" b="1" kern="1200">
                          <a:solidFill>
                            <a:schemeClr val="lt1"/>
                          </a:solidFill>
                          <a:latin typeface="Arial"/>
                          <a:ea typeface="BIZ UDPゴシック"/>
                        </a:defRPr>
                      </a:lvl9pPr>
                    </a:lstStyle>
                    <a:p>
                      <a:pPr algn="ctr"/>
                      <a:r>
                        <a:rPr kumimoji="1" lang="ja-JP" altLang="en-US" sz="2800" dirty="0">
                          <a:latin typeface="BIZ UDGothic" panose="020B0400000000000000" pitchFamily="49" charset="-128"/>
                          <a:ea typeface="BIZ UDGothic" panose="020B0400000000000000" pitchFamily="49" charset="-128"/>
                        </a:rPr>
                        <a:t>主な症状</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AFF">
                        <a:lumMod val="75000"/>
                      </a:srgbClr>
                    </a:solidFill>
                  </a:tcPr>
                </a:tc>
                <a:extLst>
                  <a:ext uri="{0D108BD9-81ED-4DB2-BD59-A6C34878D82A}">
                    <a16:rowId xmlns:a16="http://schemas.microsoft.com/office/drawing/2014/main" val="3516625184"/>
                  </a:ext>
                </a:extLst>
              </a:tr>
              <a:tr h="660400">
                <a:tc>
                  <a:txBody>
                    <a:bodyPr/>
                    <a:lstStyle>
                      <a:lvl1pPr marL="0" algn="l" defTabSz="914400" rtl="0" eaLnBrk="1" latinLnBrk="0" hangingPunct="1">
                        <a:defRPr sz="1800" kern="1200">
                          <a:solidFill>
                            <a:schemeClr val="dk1"/>
                          </a:solidFill>
                          <a:latin typeface="Arial"/>
                          <a:ea typeface="BIZ UDPゴシック"/>
                        </a:defRPr>
                      </a:lvl1pPr>
                      <a:lvl2pPr marL="457200" algn="l" defTabSz="914400" rtl="0" eaLnBrk="1" latinLnBrk="0" hangingPunct="1">
                        <a:defRPr sz="1800" kern="1200">
                          <a:solidFill>
                            <a:schemeClr val="dk1"/>
                          </a:solidFill>
                          <a:latin typeface="Arial"/>
                          <a:ea typeface="BIZ UDPゴシック"/>
                        </a:defRPr>
                      </a:lvl2pPr>
                      <a:lvl3pPr marL="914400" algn="l" defTabSz="914400" rtl="0" eaLnBrk="1" latinLnBrk="0" hangingPunct="1">
                        <a:defRPr sz="1800" kern="1200">
                          <a:solidFill>
                            <a:schemeClr val="dk1"/>
                          </a:solidFill>
                          <a:latin typeface="Arial"/>
                          <a:ea typeface="BIZ UDPゴシック"/>
                        </a:defRPr>
                      </a:lvl3pPr>
                      <a:lvl4pPr marL="1371600" algn="l" defTabSz="914400" rtl="0" eaLnBrk="1" latinLnBrk="0" hangingPunct="1">
                        <a:defRPr sz="1800" kern="1200">
                          <a:solidFill>
                            <a:schemeClr val="dk1"/>
                          </a:solidFill>
                          <a:latin typeface="Arial"/>
                          <a:ea typeface="BIZ UDPゴシック"/>
                        </a:defRPr>
                      </a:lvl4pPr>
                      <a:lvl5pPr marL="1828800" algn="l" defTabSz="914400" rtl="0" eaLnBrk="1" latinLnBrk="0" hangingPunct="1">
                        <a:defRPr sz="1800" kern="1200">
                          <a:solidFill>
                            <a:schemeClr val="dk1"/>
                          </a:solidFill>
                          <a:latin typeface="Arial"/>
                          <a:ea typeface="BIZ UDPゴシック"/>
                        </a:defRPr>
                      </a:lvl5pPr>
                      <a:lvl6pPr marL="2286000" algn="l" defTabSz="914400" rtl="0" eaLnBrk="1" latinLnBrk="0" hangingPunct="1">
                        <a:defRPr sz="1800" kern="1200">
                          <a:solidFill>
                            <a:schemeClr val="dk1"/>
                          </a:solidFill>
                          <a:latin typeface="Arial"/>
                          <a:ea typeface="BIZ UDPゴシック"/>
                        </a:defRPr>
                      </a:lvl6pPr>
                      <a:lvl7pPr marL="2743200" algn="l" defTabSz="914400" rtl="0" eaLnBrk="1" latinLnBrk="0" hangingPunct="1">
                        <a:defRPr sz="1800" kern="1200">
                          <a:solidFill>
                            <a:schemeClr val="dk1"/>
                          </a:solidFill>
                          <a:latin typeface="Arial"/>
                          <a:ea typeface="BIZ UDPゴシック"/>
                        </a:defRPr>
                      </a:lvl7pPr>
                      <a:lvl8pPr marL="3200400" algn="l" defTabSz="914400" rtl="0" eaLnBrk="1" latinLnBrk="0" hangingPunct="1">
                        <a:defRPr sz="1800" kern="1200">
                          <a:solidFill>
                            <a:schemeClr val="dk1"/>
                          </a:solidFill>
                          <a:latin typeface="Arial"/>
                          <a:ea typeface="BIZ UDPゴシック"/>
                        </a:defRPr>
                      </a:lvl8pPr>
                      <a:lvl9pPr marL="3657600" algn="l" defTabSz="914400" rtl="0" eaLnBrk="1" latinLnBrk="0" hangingPunct="1">
                        <a:defRPr sz="1800" kern="1200">
                          <a:solidFill>
                            <a:schemeClr val="dk1"/>
                          </a:solidFill>
                          <a:latin typeface="Arial"/>
                          <a:ea typeface="BIZ UDPゴシック"/>
                        </a:defRPr>
                      </a:lvl9pPr>
                    </a:lstStyle>
                    <a:p>
                      <a:pPr algn="ctr"/>
                      <a:r>
                        <a:rPr kumimoji="1" lang="ja-JP" altLang="en-US" sz="2400" dirty="0">
                          <a:latin typeface="BIZ UDGothic" panose="020B0400000000000000" pitchFamily="49" charset="-128"/>
                          <a:ea typeface="BIZ UDGothic" panose="020B0400000000000000" pitchFamily="49" charset="-128"/>
                        </a:rPr>
                        <a:t>２％以下　</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4B00">
                        <a:lumMod val="20000"/>
                        <a:lumOff val="80000"/>
                      </a:srgbClr>
                    </a:solidFill>
                  </a:tcPr>
                </a:tc>
                <a:tc>
                  <a:txBody>
                    <a:bodyPr/>
                    <a:lstStyle>
                      <a:lvl1pPr marL="0" algn="l" defTabSz="914400" rtl="0" eaLnBrk="1" latinLnBrk="0" hangingPunct="1">
                        <a:defRPr sz="1800" kern="1200">
                          <a:solidFill>
                            <a:schemeClr val="dk1"/>
                          </a:solidFill>
                          <a:latin typeface="Arial"/>
                          <a:ea typeface="BIZ UDPゴシック"/>
                        </a:defRPr>
                      </a:lvl1pPr>
                      <a:lvl2pPr marL="457200" algn="l" defTabSz="914400" rtl="0" eaLnBrk="1" latinLnBrk="0" hangingPunct="1">
                        <a:defRPr sz="1800" kern="1200">
                          <a:solidFill>
                            <a:schemeClr val="dk1"/>
                          </a:solidFill>
                          <a:latin typeface="Arial"/>
                          <a:ea typeface="BIZ UDPゴシック"/>
                        </a:defRPr>
                      </a:lvl2pPr>
                      <a:lvl3pPr marL="914400" algn="l" defTabSz="914400" rtl="0" eaLnBrk="1" latinLnBrk="0" hangingPunct="1">
                        <a:defRPr sz="1800" kern="1200">
                          <a:solidFill>
                            <a:schemeClr val="dk1"/>
                          </a:solidFill>
                          <a:latin typeface="Arial"/>
                          <a:ea typeface="BIZ UDPゴシック"/>
                        </a:defRPr>
                      </a:lvl3pPr>
                      <a:lvl4pPr marL="1371600" algn="l" defTabSz="914400" rtl="0" eaLnBrk="1" latinLnBrk="0" hangingPunct="1">
                        <a:defRPr sz="1800" kern="1200">
                          <a:solidFill>
                            <a:schemeClr val="dk1"/>
                          </a:solidFill>
                          <a:latin typeface="Arial"/>
                          <a:ea typeface="BIZ UDPゴシック"/>
                        </a:defRPr>
                      </a:lvl4pPr>
                      <a:lvl5pPr marL="1828800" algn="l" defTabSz="914400" rtl="0" eaLnBrk="1" latinLnBrk="0" hangingPunct="1">
                        <a:defRPr sz="1800" kern="1200">
                          <a:solidFill>
                            <a:schemeClr val="dk1"/>
                          </a:solidFill>
                          <a:latin typeface="Arial"/>
                          <a:ea typeface="BIZ UDPゴシック"/>
                        </a:defRPr>
                      </a:lvl5pPr>
                      <a:lvl6pPr marL="2286000" algn="l" defTabSz="914400" rtl="0" eaLnBrk="1" latinLnBrk="0" hangingPunct="1">
                        <a:defRPr sz="1800" kern="1200">
                          <a:solidFill>
                            <a:schemeClr val="dk1"/>
                          </a:solidFill>
                          <a:latin typeface="Arial"/>
                          <a:ea typeface="BIZ UDPゴシック"/>
                        </a:defRPr>
                      </a:lvl6pPr>
                      <a:lvl7pPr marL="2743200" algn="l" defTabSz="914400" rtl="0" eaLnBrk="1" latinLnBrk="0" hangingPunct="1">
                        <a:defRPr sz="1800" kern="1200">
                          <a:solidFill>
                            <a:schemeClr val="dk1"/>
                          </a:solidFill>
                          <a:latin typeface="Arial"/>
                          <a:ea typeface="BIZ UDPゴシック"/>
                        </a:defRPr>
                      </a:lvl7pPr>
                      <a:lvl8pPr marL="3200400" algn="l" defTabSz="914400" rtl="0" eaLnBrk="1" latinLnBrk="0" hangingPunct="1">
                        <a:defRPr sz="1800" kern="1200">
                          <a:solidFill>
                            <a:schemeClr val="dk1"/>
                          </a:solidFill>
                          <a:latin typeface="Arial"/>
                          <a:ea typeface="BIZ UDPゴシック"/>
                        </a:defRPr>
                      </a:lvl8pPr>
                      <a:lvl9pPr marL="3657600" algn="l" defTabSz="914400" rtl="0" eaLnBrk="1" latinLnBrk="0" hangingPunct="1">
                        <a:defRPr sz="1800" kern="1200">
                          <a:solidFill>
                            <a:schemeClr val="dk1"/>
                          </a:solidFill>
                          <a:latin typeface="Arial"/>
                          <a:ea typeface="BIZ UDPゴシック"/>
                        </a:defRPr>
                      </a:lvl9pPr>
                    </a:lstStyle>
                    <a:p>
                      <a:pPr marL="360000" algn="l"/>
                      <a:r>
                        <a:rPr kumimoji="1" lang="en-US" altLang="ja-JP" sz="2400" dirty="0">
                          <a:latin typeface="BIZ UDGothic" panose="020B0400000000000000" pitchFamily="49" charset="-128"/>
                          <a:ea typeface="BIZ UDGothic" panose="020B0400000000000000" pitchFamily="49" charset="-128"/>
                        </a:rPr>
                        <a:t>50 ㎏</a:t>
                      </a:r>
                      <a:r>
                        <a:rPr kumimoji="1" lang="ja-JP" altLang="en-US" sz="2400" dirty="0">
                          <a:latin typeface="BIZ UDGothic" panose="020B0400000000000000" pitchFamily="49" charset="-128"/>
                          <a:ea typeface="BIZ UDGothic" panose="020B0400000000000000" pitchFamily="49" charset="-128"/>
                        </a:rPr>
                        <a:t>の人</a:t>
                      </a:r>
                      <a:r>
                        <a:rPr kumimoji="1" lang="ja-JP" altLang="en-US" sz="2400">
                          <a:latin typeface="BIZ UDGothic" panose="020B0400000000000000" pitchFamily="49" charset="-128"/>
                          <a:ea typeface="BIZ UDGothic" panose="020B0400000000000000" pitchFamily="49" charset="-128"/>
                        </a:rPr>
                        <a:t>で </a:t>
                      </a:r>
                      <a:r>
                        <a:rPr kumimoji="1" lang="en-US" altLang="ja-JP" sz="2400" dirty="0">
                          <a:latin typeface="BIZ UDGothic" panose="020B0400000000000000" pitchFamily="49" charset="-128"/>
                          <a:ea typeface="BIZ UDGothic" panose="020B0400000000000000" pitchFamily="49" charset="-128"/>
                        </a:rPr>
                        <a:t>1.0</a:t>
                      </a:r>
                      <a:r>
                        <a:rPr kumimoji="1" lang="ja-JP" altLang="en-US" sz="2400">
                          <a:latin typeface="BIZ UDGothic" panose="020B0400000000000000" pitchFamily="49" charset="-128"/>
                          <a:ea typeface="BIZ UDGothic" panose="020B0400000000000000" pitchFamily="49" charset="-128"/>
                        </a:rPr>
                        <a:t>㎏</a:t>
                      </a:r>
                      <a:r>
                        <a:rPr kumimoji="1" lang="ja-JP" altLang="en-US" sz="2400" dirty="0">
                          <a:latin typeface="BIZ UDGothic" panose="020B0400000000000000" pitchFamily="49" charset="-128"/>
                          <a:ea typeface="BIZ UDGothic" panose="020B0400000000000000" pitchFamily="49" charset="-128"/>
                        </a:rPr>
                        <a:t>以下</a:t>
                      </a:r>
                      <a:endParaRPr kumimoji="1" lang="en-US" altLang="ja-JP" sz="2400" dirty="0">
                        <a:latin typeface="BIZ UDGothic" panose="020B0400000000000000" pitchFamily="49" charset="-128"/>
                        <a:ea typeface="BIZ UDGothic" panose="020B0400000000000000" pitchFamily="49" charset="-128"/>
                      </a:endParaRPr>
                    </a:p>
                    <a:p>
                      <a:pPr marL="360000" algn="l"/>
                      <a:r>
                        <a:rPr kumimoji="1" lang="en-US" altLang="ja-JP" sz="2400" dirty="0">
                          <a:latin typeface="BIZ UDGothic" panose="020B0400000000000000" pitchFamily="49" charset="-128"/>
                          <a:ea typeface="BIZ UDGothic" panose="020B0400000000000000" pitchFamily="49" charset="-128"/>
                        </a:rPr>
                        <a:t>80 ㎏</a:t>
                      </a:r>
                      <a:r>
                        <a:rPr kumimoji="1" lang="ja-JP" altLang="en-US" sz="2400" dirty="0">
                          <a:latin typeface="BIZ UDGothic" panose="020B0400000000000000" pitchFamily="49" charset="-128"/>
                          <a:ea typeface="BIZ UDGothic" panose="020B0400000000000000" pitchFamily="49" charset="-128"/>
                        </a:rPr>
                        <a:t>の人で </a:t>
                      </a:r>
                      <a:r>
                        <a:rPr kumimoji="1" lang="en-US" altLang="ja-JP" sz="2400" dirty="0">
                          <a:latin typeface="BIZ UDGothic" panose="020B0400000000000000" pitchFamily="49" charset="-128"/>
                          <a:ea typeface="BIZ UDGothic" panose="020B0400000000000000" pitchFamily="49" charset="-128"/>
                        </a:rPr>
                        <a:t>1.6</a:t>
                      </a:r>
                      <a:r>
                        <a:rPr kumimoji="1" lang="ja-JP" altLang="en-US" sz="2400" dirty="0">
                          <a:latin typeface="BIZ UDGothic" panose="020B0400000000000000" pitchFamily="49" charset="-128"/>
                          <a:ea typeface="BIZ UDGothic" panose="020B0400000000000000" pitchFamily="49" charset="-128"/>
                        </a:rPr>
                        <a:t>㎏以下</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4B00">
                        <a:lumMod val="20000"/>
                        <a:lumOff val="80000"/>
                      </a:srgbClr>
                    </a:solidFill>
                  </a:tcPr>
                </a:tc>
                <a:tc>
                  <a:txBody>
                    <a:bodyPr/>
                    <a:lstStyle>
                      <a:lvl1pPr marL="0" algn="l" defTabSz="914400" rtl="0" eaLnBrk="1" latinLnBrk="0" hangingPunct="1">
                        <a:defRPr sz="1800" kern="1200">
                          <a:solidFill>
                            <a:schemeClr val="dk1"/>
                          </a:solidFill>
                          <a:latin typeface="Arial"/>
                          <a:ea typeface="BIZ UDPゴシック"/>
                        </a:defRPr>
                      </a:lvl1pPr>
                      <a:lvl2pPr marL="457200" algn="l" defTabSz="914400" rtl="0" eaLnBrk="1" latinLnBrk="0" hangingPunct="1">
                        <a:defRPr sz="1800" kern="1200">
                          <a:solidFill>
                            <a:schemeClr val="dk1"/>
                          </a:solidFill>
                          <a:latin typeface="Arial"/>
                          <a:ea typeface="BIZ UDPゴシック"/>
                        </a:defRPr>
                      </a:lvl2pPr>
                      <a:lvl3pPr marL="914400" algn="l" defTabSz="914400" rtl="0" eaLnBrk="1" latinLnBrk="0" hangingPunct="1">
                        <a:defRPr sz="1800" kern="1200">
                          <a:solidFill>
                            <a:schemeClr val="dk1"/>
                          </a:solidFill>
                          <a:latin typeface="Arial"/>
                          <a:ea typeface="BIZ UDPゴシック"/>
                        </a:defRPr>
                      </a:lvl3pPr>
                      <a:lvl4pPr marL="1371600" algn="l" defTabSz="914400" rtl="0" eaLnBrk="1" latinLnBrk="0" hangingPunct="1">
                        <a:defRPr sz="1800" kern="1200">
                          <a:solidFill>
                            <a:schemeClr val="dk1"/>
                          </a:solidFill>
                          <a:latin typeface="Arial"/>
                          <a:ea typeface="BIZ UDPゴシック"/>
                        </a:defRPr>
                      </a:lvl4pPr>
                      <a:lvl5pPr marL="1828800" algn="l" defTabSz="914400" rtl="0" eaLnBrk="1" latinLnBrk="0" hangingPunct="1">
                        <a:defRPr sz="1800" kern="1200">
                          <a:solidFill>
                            <a:schemeClr val="dk1"/>
                          </a:solidFill>
                          <a:latin typeface="Arial"/>
                          <a:ea typeface="BIZ UDPゴシック"/>
                        </a:defRPr>
                      </a:lvl5pPr>
                      <a:lvl6pPr marL="2286000" algn="l" defTabSz="914400" rtl="0" eaLnBrk="1" latinLnBrk="0" hangingPunct="1">
                        <a:defRPr sz="1800" kern="1200">
                          <a:solidFill>
                            <a:schemeClr val="dk1"/>
                          </a:solidFill>
                          <a:latin typeface="Arial"/>
                          <a:ea typeface="BIZ UDPゴシック"/>
                        </a:defRPr>
                      </a:lvl6pPr>
                      <a:lvl7pPr marL="2743200" algn="l" defTabSz="914400" rtl="0" eaLnBrk="1" latinLnBrk="0" hangingPunct="1">
                        <a:defRPr sz="1800" kern="1200">
                          <a:solidFill>
                            <a:schemeClr val="dk1"/>
                          </a:solidFill>
                          <a:latin typeface="Arial"/>
                          <a:ea typeface="BIZ UDPゴシック"/>
                        </a:defRPr>
                      </a:lvl7pPr>
                      <a:lvl8pPr marL="3200400" algn="l" defTabSz="914400" rtl="0" eaLnBrk="1" latinLnBrk="0" hangingPunct="1">
                        <a:defRPr sz="1800" kern="1200">
                          <a:solidFill>
                            <a:schemeClr val="dk1"/>
                          </a:solidFill>
                          <a:latin typeface="Arial"/>
                          <a:ea typeface="BIZ UDPゴシック"/>
                        </a:defRPr>
                      </a:lvl8pPr>
                      <a:lvl9pPr marL="3657600" algn="l" defTabSz="914400" rtl="0" eaLnBrk="1" latinLnBrk="0" hangingPunct="1">
                        <a:defRPr sz="1800" kern="1200">
                          <a:solidFill>
                            <a:schemeClr val="dk1"/>
                          </a:solidFill>
                          <a:latin typeface="Arial"/>
                          <a:ea typeface="BIZ UDPゴシック"/>
                        </a:defRPr>
                      </a:lvl9pPr>
                    </a:lstStyle>
                    <a:p>
                      <a:pPr algn="ctr"/>
                      <a:r>
                        <a:rPr kumimoji="1" lang="ja-JP" altLang="en-US" sz="2400" dirty="0">
                          <a:latin typeface="BIZ UDGothic" panose="020B0400000000000000" pitchFamily="49" charset="-128"/>
                          <a:ea typeface="BIZ UDGothic" panose="020B0400000000000000" pitchFamily="49" charset="-128"/>
                        </a:rPr>
                        <a:t>のどの渇き</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4B00">
                        <a:lumMod val="20000"/>
                        <a:lumOff val="80000"/>
                      </a:srgbClr>
                    </a:solidFill>
                  </a:tcPr>
                </a:tc>
                <a:extLst>
                  <a:ext uri="{0D108BD9-81ED-4DB2-BD59-A6C34878D82A}">
                    <a16:rowId xmlns:a16="http://schemas.microsoft.com/office/drawing/2014/main" val="1618211184"/>
                  </a:ext>
                </a:extLst>
              </a:tr>
              <a:tr h="375920">
                <a:tc rowSpan="2">
                  <a:txBody>
                    <a:bodyPr/>
                    <a:lstStyle>
                      <a:lvl1pPr marL="0" algn="l" defTabSz="914400" rtl="0" eaLnBrk="1" latinLnBrk="0" hangingPunct="1">
                        <a:defRPr sz="1800" kern="1200">
                          <a:solidFill>
                            <a:schemeClr val="dk1"/>
                          </a:solidFill>
                          <a:latin typeface="Arial"/>
                          <a:ea typeface="BIZ UDPゴシック"/>
                        </a:defRPr>
                      </a:lvl1pPr>
                      <a:lvl2pPr marL="457200" algn="l" defTabSz="914400" rtl="0" eaLnBrk="1" latinLnBrk="0" hangingPunct="1">
                        <a:defRPr sz="1800" kern="1200">
                          <a:solidFill>
                            <a:schemeClr val="dk1"/>
                          </a:solidFill>
                          <a:latin typeface="Arial"/>
                          <a:ea typeface="BIZ UDPゴシック"/>
                        </a:defRPr>
                      </a:lvl2pPr>
                      <a:lvl3pPr marL="914400" algn="l" defTabSz="914400" rtl="0" eaLnBrk="1" latinLnBrk="0" hangingPunct="1">
                        <a:defRPr sz="1800" kern="1200">
                          <a:solidFill>
                            <a:schemeClr val="dk1"/>
                          </a:solidFill>
                          <a:latin typeface="Arial"/>
                          <a:ea typeface="BIZ UDPゴシック"/>
                        </a:defRPr>
                      </a:lvl3pPr>
                      <a:lvl4pPr marL="1371600" algn="l" defTabSz="914400" rtl="0" eaLnBrk="1" latinLnBrk="0" hangingPunct="1">
                        <a:defRPr sz="1800" kern="1200">
                          <a:solidFill>
                            <a:schemeClr val="dk1"/>
                          </a:solidFill>
                          <a:latin typeface="Arial"/>
                          <a:ea typeface="BIZ UDPゴシック"/>
                        </a:defRPr>
                      </a:lvl4pPr>
                      <a:lvl5pPr marL="1828800" algn="l" defTabSz="914400" rtl="0" eaLnBrk="1" latinLnBrk="0" hangingPunct="1">
                        <a:defRPr sz="1800" kern="1200">
                          <a:solidFill>
                            <a:schemeClr val="dk1"/>
                          </a:solidFill>
                          <a:latin typeface="Arial"/>
                          <a:ea typeface="BIZ UDPゴシック"/>
                        </a:defRPr>
                      </a:lvl5pPr>
                      <a:lvl6pPr marL="2286000" algn="l" defTabSz="914400" rtl="0" eaLnBrk="1" latinLnBrk="0" hangingPunct="1">
                        <a:defRPr sz="1800" kern="1200">
                          <a:solidFill>
                            <a:schemeClr val="dk1"/>
                          </a:solidFill>
                          <a:latin typeface="Arial"/>
                          <a:ea typeface="BIZ UDPゴシック"/>
                        </a:defRPr>
                      </a:lvl6pPr>
                      <a:lvl7pPr marL="2743200" algn="l" defTabSz="914400" rtl="0" eaLnBrk="1" latinLnBrk="0" hangingPunct="1">
                        <a:defRPr sz="1800" kern="1200">
                          <a:solidFill>
                            <a:schemeClr val="dk1"/>
                          </a:solidFill>
                          <a:latin typeface="Arial"/>
                          <a:ea typeface="BIZ UDPゴシック"/>
                        </a:defRPr>
                      </a:lvl7pPr>
                      <a:lvl8pPr marL="3200400" algn="l" defTabSz="914400" rtl="0" eaLnBrk="1" latinLnBrk="0" hangingPunct="1">
                        <a:defRPr sz="1800" kern="1200">
                          <a:solidFill>
                            <a:schemeClr val="dk1"/>
                          </a:solidFill>
                          <a:latin typeface="Arial"/>
                          <a:ea typeface="BIZ UDPゴシック"/>
                        </a:defRPr>
                      </a:lvl8pPr>
                      <a:lvl9pPr marL="3657600" algn="l" defTabSz="914400" rtl="0" eaLnBrk="1" latinLnBrk="0" hangingPunct="1">
                        <a:defRPr sz="1800" kern="1200">
                          <a:solidFill>
                            <a:schemeClr val="dk1"/>
                          </a:solidFill>
                          <a:latin typeface="Arial"/>
                          <a:ea typeface="BIZ UDPゴシック"/>
                        </a:defRPr>
                      </a:lvl9pPr>
                    </a:lstStyle>
                    <a:p>
                      <a:pPr algn="ctr"/>
                      <a:r>
                        <a:rPr kumimoji="1" lang="ja-JP" altLang="en-US" sz="2400" dirty="0">
                          <a:latin typeface="BIZ UDGothic" panose="020B0400000000000000" pitchFamily="49" charset="-128"/>
                          <a:ea typeface="BIZ UDGothic" panose="020B0400000000000000" pitchFamily="49" charset="-128"/>
                        </a:rPr>
                        <a:t>３～４％</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4B00">
                        <a:lumMod val="40000"/>
                        <a:lumOff val="60000"/>
                      </a:srgbClr>
                    </a:solidFill>
                  </a:tcPr>
                </a:tc>
                <a:tc rowSpan="2">
                  <a:txBody>
                    <a:bodyPr/>
                    <a:lstStyle>
                      <a:lvl1pPr marL="0" algn="l" defTabSz="914400" rtl="0" eaLnBrk="1" latinLnBrk="0" hangingPunct="1">
                        <a:defRPr sz="1800" kern="1200">
                          <a:solidFill>
                            <a:schemeClr val="dk1"/>
                          </a:solidFill>
                          <a:latin typeface="Arial"/>
                          <a:ea typeface="BIZ UDPゴシック"/>
                        </a:defRPr>
                      </a:lvl1pPr>
                      <a:lvl2pPr marL="457200" algn="l" defTabSz="914400" rtl="0" eaLnBrk="1" latinLnBrk="0" hangingPunct="1">
                        <a:defRPr sz="1800" kern="1200">
                          <a:solidFill>
                            <a:schemeClr val="dk1"/>
                          </a:solidFill>
                          <a:latin typeface="Arial"/>
                          <a:ea typeface="BIZ UDPゴシック"/>
                        </a:defRPr>
                      </a:lvl2pPr>
                      <a:lvl3pPr marL="914400" algn="l" defTabSz="914400" rtl="0" eaLnBrk="1" latinLnBrk="0" hangingPunct="1">
                        <a:defRPr sz="1800" kern="1200">
                          <a:solidFill>
                            <a:schemeClr val="dk1"/>
                          </a:solidFill>
                          <a:latin typeface="Arial"/>
                          <a:ea typeface="BIZ UDPゴシック"/>
                        </a:defRPr>
                      </a:lvl3pPr>
                      <a:lvl4pPr marL="1371600" algn="l" defTabSz="914400" rtl="0" eaLnBrk="1" latinLnBrk="0" hangingPunct="1">
                        <a:defRPr sz="1800" kern="1200">
                          <a:solidFill>
                            <a:schemeClr val="dk1"/>
                          </a:solidFill>
                          <a:latin typeface="Arial"/>
                          <a:ea typeface="BIZ UDPゴシック"/>
                        </a:defRPr>
                      </a:lvl4pPr>
                      <a:lvl5pPr marL="1828800" algn="l" defTabSz="914400" rtl="0" eaLnBrk="1" latinLnBrk="0" hangingPunct="1">
                        <a:defRPr sz="1800" kern="1200">
                          <a:solidFill>
                            <a:schemeClr val="dk1"/>
                          </a:solidFill>
                          <a:latin typeface="Arial"/>
                          <a:ea typeface="BIZ UDPゴシック"/>
                        </a:defRPr>
                      </a:lvl5pPr>
                      <a:lvl6pPr marL="2286000" algn="l" defTabSz="914400" rtl="0" eaLnBrk="1" latinLnBrk="0" hangingPunct="1">
                        <a:defRPr sz="1800" kern="1200">
                          <a:solidFill>
                            <a:schemeClr val="dk1"/>
                          </a:solidFill>
                          <a:latin typeface="Arial"/>
                          <a:ea typeface="BIZ UDPゴシック"/>
                        </a:defRPr>
                      </a:lvl6pPr>
                      <a:lvl7pPr marL="2743200" algn="l" defTabSz="914400" rtl="0" eaLnBrk="1" latinLnBrk="0" hangingPunct="1">
                        <a:defRPr sz="1800" kern="1200">
                          <a:solidFill>
                            <a:schemeClr val="dk1"/>
                          </a:solidFill>
                          <a:latin typeface="Arial"/>
                          <a:ea typeface="BIZ UDPゴシック"/>
                        </a:defRPr>
                      </a:lvl7pPr>
                      <a:lvl8pPr marL="3200400" algn="l" defTabSz="914400" rtl="0" eaLnBrk="1" latinLnBrk="0" hangingPunct="1">
                        <a:defRPr sz="1800" kern="1200">
                          <a:solidFill>
                            <a:schemeClr val="dk1"/>
                          </a:solidFill>
                          <a:latin typeface="Arial"/>
                          <a:ea typeface="BIZ UDPゴシック"/>
                        </a:defRPr>
                      </a:lvl8pPr>
                      <a:lvl9pPr marL="3657600" algn="l" defTabSz="914400" rtl="0" eaLnBrk="1" latinLnBrk="0" hangingPunct="1">
                        <a:defRPr sz="1800" kern="1200">
                          <a:solidFill>
                            <a:schemeClr val="dk1"/>
                          </a:solidFill>
                          <a:latin typeface="Arial"/>
                          <a:ea typeface="BIZ UDPゴシック"/>
                        </a:defRPr>
                      </a:lvl9pPr>
                    </a:lstStyle>
                    <a:p>
                      <a:pPr marL="360000" algn="l"/>
                      <a:r>
                        <a:rPr kumimoji="1" lang="en-US" altLang="ja-JP" sz="2400" dirty="0">
                          <a:latin typeface="BIZ UDGothic" panose="020B0400000000000000" pitchFamily="49" charset="-128"/>
                          <a:ea typeface="BIZ UDGothic" panose="020B0400000000000000" pitchFamily="49" charset="-128"/>
                        </a:rPr>
                        <a:t>50 </a:t>
                      </a:r>
                      <a:r>
                        <a:rPr kumimoji="1" lang="ja-JP" altLang="en-US" sz="2400" dirty="0">
                          <a:latin typeface="BIZ UDGothic" panose="020B0400000000000000" pitchFamily="49" charset="-128"/>
                          <a:ea typeface="BIZ UDGothic" panose="020B0400000000000000" pitchFamily="49" charset="-128"/>
                        </a:rPr>
                        <a:t>㎏の人で </a:t>
                      </a:r>
                      <a:r>
                        <a:rPr kumimoji="1" lang="en-US" altLang="ja-JP" sz="2400" dirty="0">
                          <a:latin typeface="BIZ UDGothic" panose="020B0400000000000000" pitchFamily="49" charset="-128"/>
                          <a:ea typeface="BIZ UDGothic" panose="020B0400000000000000" pitchFamily="49" charset="-128"/>
                        </a:rPr>
                        <a:t>1.5</a:t>
                      </a:r>
                      <a:r>
                        <a:rPr kumimoji="1" lang="ja-JP" altLang="en-US" sz="2400">
                          <a:latin typeface="BIZ UDGothic" panose="020B0400000000000000" pitchFamily="49" charset="-128"/>
                          <a:ea typeface="BIZ UDGothic" panose="020B0400000000000000" pitchFamily="49" charset="-128"/>
                        </a:rPr>
                        <a:t>～</a:t>
                      </a:r>
                      <a:r>
                        <a:rPr kumimoji="1" lang="en-US" altLang="ja-JP" sz="2400" dirty="0">
                          <a:latin typeface="BIZ UDGothic" panose="020B0400000000000000" pitchFamily="49" charset="-128"/>
                          <a:ea typeface="BIZ UDGothic" panose="020B0400000000000000" pitchFamily="49" charset="-128"/>
                        </a:rPr>
                        <a:t>2.0</a:t>
                      </a:r>
                      <a:r>
                        <a:rPr kumimoji="1" lang="ja-JP" altLang="en-US" sz="2400">
                          <a:latin typeface="BIZ UDGothic" panose="020B0400000000000000" pitchFamily="49" charset="-128"/>
                          <a:ea typeface="BIZ UDGothic" panose="020B0400000000000000" pitchFamily="49" charset="-128"/>
                        </a:rPr>
                        <a:t>㎏</a:t>
                      </a:r>
                      <a:endParaRPr kumimoji="1" lang="en-US" altLang="ja-JP" sz="2400" dirty="0">
                        <a:latin typeface="BIZ UDGothic" panose="020B0400000000000000" pitchFamily="49" charset="-128"/>
                        <a:ea typeface="BIZ UDGothic" panose="020B0400000000000000" pitchFamily="49" charset="-128"/>
                      </a:endParaRPr>
                    </a:p>
                    <a:p>
                      <a:pPr marL="360000" algn="l"/>
                      <a:r>
                        <a:rPr kumimoji="1" lang="en-US" altLang="ja-JP" sz="2400" dirty="0">
                          <a:latin typeface="BIZ UDGothic" panose="020B0400000000000000" pitchFamily="49" charset="-128"/>
                          <a:ea typeface="BIZ UDGothic" panose="020B0400000000000000" pitchFamily="49" charset="-128"/>
                        </a:rPr>
                        <a:t>80 ㎏</a:t>
                      </a:r>
                      <a:r>
                        <a:rPr kumimoji="1" lang="ja-JP" altLang="en-US" sz="2400" dirty="0">
                          <a:latin typeface="BIZ UDGothic" panose="020B0400000000000000" pitchFamily="49" charset="-128"/>
                          <a:ea typeface="BIZ UDGothic" panose="020B0400000000000000" pitchFamily="49" charset="-128"/>
                        </a:rPr>
                        <a:t>の人で </a:t>
                      </a:r>
                      <a:r>
                        <a:rPr kumimoji="1" lang="en-US" altLang="ja-JP" sz="2400" dirty="0">
                          <a:latin typeface="BIZ UDGothic" panose="020B0400000000000000" pitchFamily="49" charset="-128"/>
                          <a:ea typeface="BIZ UDGothic" panose="020B0400000000000000" pitchFamily="49" charset="-128"/>
                        </a:rPr>
                        <a:t>2.4</a:t>
                      </a:r>
                      <a:r>
                        <a:rPr kumimoji="1" lang="ja-JP" altLang="en-US" sz="2400" dirty="0">
                          <a:latin typeface="BIZ UDGothic" panose="020B0400000000000000" pitchFamily="49" charset="-128"/>
                          <a:ea typeface="BIZ UDGothic" panose="020B0400000000000000" pitchFamily="49" charset="-128"/>
                        </a:rPr>
                        <a:t>～</a:t>
                      </a:r>
                      <a:r>
                        <a:rPr kumimoji="1" lang="en-US" altLang="ja-JP" sz="2400" dirty="0">
                          <a:latin typeface="BIZ UDGothic" panose="020B0400000000000000" pitchFamily="49" charset="-128"/>
                          <a:ea typeface="BIZ UDGothic" panose="020B0400000000000000" pitchFamily="49" charset="-128"/>
                        </a:rPr>
                        <a:t>3.2㎏</a:t>
                      </a:r>
                      <a:endParaRPr kumimoji="1" lang="ja-JP" altLang="en-US" sz="2400" dirty="0">
                        <a:latin typeface="BIZ UDGothic" panose="020B0400000000000000" pitchFamily="49" charset="-128"/>
                        <a:ea typeface="BIZ UDGothic" panose="020B0400000000000000" pitchFamily="49"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4B00">
                        <a:lumMod val="40000"/>
                        <a:lumOff val="60000"/>
                      </a:srgbClr>
                    </a:solidFill>
                  </a:tcPr>
                </a:tc>
                <a:tc>
                  <a:txBody>
                    <a:bodyPr/>
                    <a:lstStyle>
                      <a:lvl1pPr marL="0" algn="l" defTabSz="914400" rtl="0" eaLnBrk="1" latinLnBrk="0" hangingPunct="1">
                        <a:defRPr sz="1800" kern="1200">
                          <a:solidFill>
                            <a:schemeClr val="dk1"/>
                          </a:solidFill>
                          <a:latin typeface="Arial"/>
                          <a:ea typeface="BIZ UDPゴシック"/>
                        </a:defRPr>
                      </a:lvl1pPr>
                      <a:lvl2pPr marL="457200" algn="l" defTabSz="914400" rtl="0" eaLnBrk="1" latinLnBrk="0" hangingPunct="1">
                        <a:defRPr sz="1800" kern="1200">
                          <a:solidFill>
                            <a:schemeClr val="dk1"/>
                          </a:solidFill>
                          <a:latin typeface="Arial"/>
                          <a:ea typeface="BIZ UDPゴシック"/>
                        </a:defRPr>
                      </a:lvl2pPr>
                      <a:lvl3pPr marL="914400" algn="l" defTabSz="914400" rtl="0" eaLnBrk="1" latinLnBrk="0" hangingPunct="1">
                        <a:defRPr sz="1800" kern="1200">
                          <a:solidFill>
                            <a:schemeClr val="dk1"/>
                          </a:solidFill>
                          <a:latin typeface="Arial"/>
                          <a:ea typeface="BIZ UDPゴシック"/>
                        </a:defRPr>
                      </a:lvl3pPr>
                      <a:lvl4pPr marL="1371600" algn="l" defTabSz="914400" rtl="0" eaLnBrk="1" latinLnBrk="0" hangingPunct="1">
                        <a:defRPr sz="1800" kern="1200">
                          <a:solidFill>
                            <a:schemeClr val="dk1"/>
                          </a:solidFill>
                          <a:latin typeface="Arial"/>
                          <a:ea typeface="BIZ UDPゴシック"/>
                        </a:defRPr>
                      </a:lvl4pPr>
                      <a:lvl5pPr marL="1828800" algn="l" defTabSz="914400" rtl="0" eaLnBrk="1" latinLnBrk="0" hangingPunct="1">
                        <a:defRPr sz="1800" kern="1200">
                          <a:solidFill>
                            <a:schemeClr val="dk1"/>
                          </a:solidFill>
                          <a:latin typeface="Arial"/>
                          <a:ea typeface="BIZ UDPゴシック"/>
                        </a:defRPr>
                      </a:lvl5pPr>
                      <a:lvl6pPr marL="2286000" algn="l" defTabSz="914400" rtl="0" eaLnBrk="1" latinLnBrk="0" hangingPunct="1">
                        <a:defRPr sz="1800" kern="1200">
                          <a:solidFill>
                            <a:schemeClr val="dk1"/>
                          </a:solidFill>
                          <a:latin typeface="Arial"/>
                          <a:ea typeface="BIZ UDPゴシック"/>
                        </a:defRPr>
                      </a:lvl6pPr>
                      <a:lvl7pPr marL="2743200" algn="l" defTabSz="914400" rtl="0" eaLnBrk="1" latinLnBrk="0" hangingPunct="1">
                        <a:defRPr sz="1800" kern="1200">
                          <a:solidFill>
                            <a:schemeClr val="dk1"/>
                          </a:solidFill>
                          <a:latin typeface="Arial"/>
                          <a:ea typeface="BIZ UDPゴシック"/>
                        </a:defRPr>
                      </a:lvl7pPr>
                      <a:lvl8pPr marL="3200400" algn="l" defTabSz="914400" rtl="0" eaLnBrk="1" latinLnBrk="0" hangingPunct="1">
                        <a:defRPr sz="1800" kern="1200">
                          <a:solidFill>
                            <a:schemeClr val="dk1"/>
                          </a:solidFill>
                          <a:latin typeface="Arial"/>
                          <a:ea typeface="BIZ UDPゴシック"/>
                        </a:defRPr>
                      </a:lvl8pPr>
                      <a:lvl9pPr marL="3657600" algn="l" defTabSz="914400" rtl="0" eaLnBrk="1" latinLnBrk="0" hangingPunct="1">
                        <a:defRPr sz="1800" kern="1200">
                          <a:solidFill>
                            <a:schemeClr val="dk1"/>
                          </a:solidFill>
                          <a:latin typeface="Arial"/>
                          <a:ea typeface="BIZ UDPゴシック"/>
                        </a:defRPr>
                      </a:lvl9pPr>
                    </a:lstStyle>
                    <a:p>
                      <a:pPr algn="ctr"/>
                      <a:r>
                        <a:rPr kumimoji="1" lang="ja-JP" altLang="en-US" sz="2400" dirty="0">
                          <a:latin typeface="BIZ UDGothic" panose="020B0400000000000000" pitchFamily="49" charset="-128"/>
                          <a:ea typeface="BIZ UDGothic" panose="020B0400000000000000" pitchFamily="49" charset="-128"/>
                        </a:rPr>
                        <a:t>食欲不振、イライラ</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4B00">
                        <a:lumMod val="40000"/>
                        <a:lumOff val="60000"/>
                      </a:srgbClr>
                    </a:solidFill>
                  </a:tcPr>
                </a:tc>
                <a:extLst>
                  <a:ext uri="{0D108BD9-81ED-4DB2-BD59-A6C34878D82A}">
                    <a16:rowId xmlns:a16="http://schemas.microsoft.com/office/drawing/2014/main" val="3244124971"/>
                  </a:ext>
                </a:extLst>
              </a:tr>
              <a:tr h="375920">
                <a:tc vMerge="1">
                  <a:txBody>
                    <a:bodyPr/>
                    <a:lstStyle/>
                    <a:p>
                      <a:pPr algn="ctr"/>
                      <a:endParaRPr kumimoji="1" lang="ja-JP" altLang="en-US" sz="2400" dirty="0">
                        <a:latin typeface="+mn-ea"/>
                        <a:ea typeface="+mn-ea"/>
                      </a:endParaRPr>
                    </a:p>
                  </a:txBody>
                  <a:tcPr/>
                </a:tc>
                <a:tc vMerge="1">
                  <a:txBody>
                    <a:bodyPr/>
                    <a:lstStyle/>
                    <a:p>
                      <a:endParaRPr kumimoji="1" lang="ja-JP" altLang="en-US"/>
                    </a:p>
                  </a:txBody>
                  <a:tcPr/>
                </a:tc>
                <a:tc>
                  <a:txBody>
                    <a:bodyPr/>
                    <a:lstStyle>
                      <a:lvl1pPr marL="0" algn="l" defTabSz="914400" rtl="0" eaLnBrk="1" latinLnBrk="0" hangingPunct="1">
                        <a:defRPr sz="1800" kern="1200">
                          <a:solidFill>
                            <a:schemeClr val="dk1"/>
                          </a:solidFill>
                          <a:latin typeface="Arial"/>
                          <a:ea typeface="BIZ UDPゴシック"/>
                        </a:defRPr>
                      </a:lvl1pPr>
                      <a:lvl2pPr marL="457200" algn="l" defTabSz="914400" rtl="0" eaLnBrk="1" latinLnBrk="0" hangingPunct="1">
                        <a:defRPr sz="1800" kern="1200">
                          <a:solidFill>
                            <a:schemeClr val="dk1"/>
                          </a:solidFill>
                          <a:latin typeface="Arial"/>
                          <a:ea typeface="BIZ UDPゴシック"/>
                        </a:defRPr>
                      </a:lvl2pPr>
                      <a:lvl3pPr marL="914400" algn="l" defTabSz="914400" rtl="0" eaLnBrk="1" latinLnBrk="0" hangingPunct="1">
                        <a:defRPr sz="1800" kern="1200">
                          <a:solidFill>
                            <a:schemeClr val="dk1"/>
                          </a:solidFill>
                          <a:latin typeface="Arial"/>
                          <a:ea typeface="BIZ UDPゴシック"/>
                        </a:defRPr>
                      </a:lvl3pPr>
                      <a:lvl4pPr marL="1371600" algn="l" defTabSz="914400" rtl="0" eaLnBrk="1" latinLnBrk="0" hangingPunct="1">
                        <a:defRPr sz="1800" kern="1200">
                          <a:solidFill>
                            <a:schemeClr val="dk1"/>
                          </a:solidFill>
                          <a:latin typeface="Arial"/>
                          <a:ea typeface="BIZ UDPゴシック"/>
                        </a:defRPr>
                      </a:lvl4pPr>
                      <a:lvl5pPr marL="1828800" algn="l" defTabSz="914400" rtl="0" eaLnBrk="1" latinLnBrk="0" hangingPunct="1">
                        <a:defRPr sz="1800" kern="1200">
                          <a:solidFill>
                            <a:schemeClr val="dk1"/>
                          </a:solidFill>
                          <a:latin typeface="Arial"/>
                          <a:ea typeface="BIZ UDPゴシック"/>
                        </a:defRPr>
                      </a:lvl5pPr>
                      <a:lvl6pPr marL="2286000" algn="l" defTabSz="914400" rtl="0" eaLnBrk="1" latinLnBrk="0" hangingPunct="1">
                        <a:defRPr sz="1800" kern="1200">
                          <a:solidFill>
                            <a:schemeClr val="dk1"/>
                          </a:solidFill>
                          <a:latin typeface="Arial"/>
                          <a:ea typeface="BIZ UDPゴシック"/>
                        </a:defRPr>
                      </a:lvl6pPr>
                      <a:lvl7pPr marL="2743200" algn="l" defTabSz="914400" rtl="0" eaLnBrk="1" latinLnBrk="0" hangingPunct="1">
                        <a:defRPr sz="1800" kern="1200">
                          <a:solidFill>
                            <a:schemeClr val="dk1"/>
                          </a:solidFill>
                          <a:latin typeface="Arial"/>
                          <a:ea typeface="BIZ UDPゴシック"/>
                        </a:defRPr>
                      </a:lvl7pPr>
                      <a:lvl8pPr marL="3200400" algn="l" defTabSz="914400" rtl="0" eaLnBrk="1" latinLnBrk="0" hangingPunct="1">
                        <a:defRPr sz="1800" kern="1200">
                          <a:solidFill>
                            <a:schemeClr val="dk1"/>
                          </a:solidFill>
                          <a:latin typeface="Arial"/>
                          <a:ea typeface="BIZ UDPゴシック"/>
                        </a:defRPr>
                      </a:lvl8pPr>
                      <a:lvl9pPr marL="3657600" algn="l" defTabSz="914400" rtl="0" eaLnBrk="1" latinLnBrk="0" hangingPunct="1">
                        <a:defRPr sz="1800" kern="1200">
                          <a:solidFill>
                            <a:schemeClr val="dk1"/>
                          </a:solidFill>
                          <a:latin typeface="Arial"/>
                          <a:ea typeface="BIZ UDPゴシック"/>
                        </a:defRPr>
                      </a:lvl9pPr>
                    </a:lstStyle>
                    <a:p>
                      <a:pPr algn="ctr"/>
                      <a:r>
                        <a:rPr kumimoji="1" lang="ja-JP" altLang="en-US" sz="2400" dirty="0">
                          <a:latin typeface="BIZ UDGothic" panose="020B0400000000000000" pitchFamily="49" charset="-128"/>
                          <a:ea typeface="BIZ UDGothic" panose="020B0400000000000000" pitchFamily="49" charset="-128"/>
                        </a:rPr>
                        <a:t>皮膚の紅潮、ひどい疲れ</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4B00">
                        <a:lumMod val="40000"/>
                        <a:lumOff val="60000"/>
                      </a:srgbClr>
                    </a:solidFill>
                  </a:tcPr>
                </a:tc>
                <a:extLst>
                  <a:ext uri="{0D108BD9-81ED-4DB2-BD59-A6C34878D82A}">
                    <a16:rowId xmlns:a16="http://schemas.microsoft.com/office/drawing/2014/main" val="3409121700"/>
                  </a:ext>
                </a:extLst>
              </a:tr>
              <a:tr h="375920">
                <a:tc rowSpan="2">
                  <a:txBody>
                    <a:bodyPr/>
                    <a:lstStyle>
                      <a:lvl1pPr marL="0" algn="l" defTabSz="914400" rtl="0" eaLnBrk="1" latinLnBrk="0" hangingPunct="1">
                        <a:defRPr sz="1800" kern="1200">
                          <a:solidFill>
                            <a:schemeClr val="dk1"/>
                          </a:solidFill>
                          <a:latin typeface="Arial"/>
                          <a:ea typeface="BIZ UDPゴシック"/>
                        </a:defRPr>
                      </a:lvl1pPr>
                      <a:lvl2pPr marL="457200" algn="l" defTabSz="914400" rtl="0" eaLnBrk="1" latinLnBrk="0" hangingPunct="1">
                        <a:defRPr sz="1800" kern="1200">
                          <a:solidFill>
                            <a:schemeClr val="dk1"/>
                          </a:solidFill>
                          <a:latin typeface="Arial"/>
                          <a:ea typeface="BIZ UDPゴシック"/>
                        </a:defRPr>
                      </a:lvl2pPr>
                      <a:lvl3pPr marL="914400" algn="l" defTabSz="914400" rtl="0" eaLnBrk="1" latinLnBrk="0" hangingPunct="1">
                        <a:defRPr sz="1800" kern="1200">
                          <a:solidFill>
                            <a:schemeClr val="dk1"/>
                          </a:solidFill>
                          <a:latin typeface="Arial"/>
                          <a:ea typeface="BIZ UDPゴシック"/>
                        </a:defRPr>
                      </a:lvl3pPr>
                      <a:lvl4pPr marL="1371600" algn="l" defTabSz="914400" rtl="0" eaLnBrk="1" latinLnBrk="0" hangingPunct="1">
                        <a:defRPr sz="1800" kern="1200">
                          <a:solidFill>
                            <a:schemeClr val="dk1"/>
                          </a:solidFill>
                          <a:latin typeface="Arial"/>
                          <a:ea typeface="BIZ UDPゴシック"/>
                        </a:defRPr>
                      </a:lvl4pPr>
                      <a:lvl5pPr marL="1828800" algn="l" defTabSz="914400" rtl="0" eaLnBrk="1" latinLnBrk="0" hangingPunct="1">
                        <a:defRPr sz="1800" kern="1200">
                          <a:solidFill>
                            <a:schemeClr val="dk1"/>
                          </a:solidFill>
                          <a:latin typeface="Arial"/>
                          <a:ea typeface="BIZ UDPゴシック"/>
                        </a:defRPr>
                      </a:lvl5pPr>
                      <a:lvl6pPr marL="2286000" algn="l" defTabSz="914400" rtl="0" eaLnBrk="1" latinLnBrk="0" hangingPunct="1">
                        <a:defRPr sz="1800" kern="1200">
                          <a:solidFill>
                            <a:schemeClr val="dk1"/>
                          </a:solidFill>
                          <a:latin typeface="Arial"/>
                          <a:ea typeface="BIZ UDPゴシック"/>
                        </a:defRPr>
                      </a:lvl6pPr>
                      <a:lvl7pPr marL="2743200" algn="l" defTabSz="914400" rtl="0" eaLnBrk="1" latinLnBrk="0" hangingPunct="1">
                        <a:defRPr sz="1800" kern="1200">
                          <a:solidFill>
                            <a:schemeClr val="dk1"/>
                          </a:solidFill>
                          <a:latin typeface="Arial"/>
                          <a:ea typeface="BIZ UDPゴシック"/>
                        </a:defRPr>
                      </a:lvl7pPr>
                      <a:lvl8pPr marL="3200400" algn="l" defTabSz="914400" rtl="0" eaLnBrk="1" latinLnBrk="0" hangingPunct="1">
                        <a:defRPr sz="1800" kern="1200">
                          <a:solidFill>
                            <a:schemeClr val="dk1"/>
                          </a:solidFill>
                          <a:latin typeface="Arial"/>
                          <a:ea typeface="BIZ UDPゴシック"/>
                        </a:defRPr>
                      </a:lvl8pPr>
                      <a:lvl9pPr marL="3657600" algn="l" defTabSz="914400" rtl="0" eaLnBrk="1" latinLnBrk="0" hangingPunct="1">
                        <a:defRPr sz="1800" kern="1200">
                          <a:solidFill>
                            <a:schemeClr val="dk1"/>
                          </a:solidFill>
                          <a:latin typeface="Arial"/>
                          <a:ea typeface="BIZ UDPゴシック"/>
                        </a:defRPr>
                      </a:lvl9pPr>
                    </a:lstStyle>
                    <a:p>
                      <a:pPr algn="ctr"/>
                      <a:r>
                        <a:rPr kumimoji="1" lang="ja-JP" altLang="en-US" sz="2400" dirty="0">
                          <a:latin typeface="BIZ UDGothic" panose="020B0400000000000000" pitchFamily="49" charset="-128"/>
                          <a:ea typeface="BIZ UDGothic" panose="020B0400000000000000" pitchFamily="49" charset="-128"/>
                        </a:rPr>
                        <a:t>５％以上</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4B00">
                        <a:lumMod val="60000"/>
                        <a:lumOff val="40000"/>
                      </a:srgbClr>
                    </a:solidFill>
                  </a:tcPr>
                </a:tc>
                <a:tc rowSpan="2">
                  <a:txBody>
                    <a:bodyPr/>
                    <a:lstStyle>
                      <a:lvl1pPr marL="0" algn="l" defTabSz="914400" rtl="0" eaLnBrk="1" latinLnBrk="0" hangingPunct="1">
                        <a:defRPr sz="1800" kern="1200">
                          <a:solidFill>
                            <a:schemeClr val="dk1"/>
                          </a:solidFill>
                          <a:latin typeface="Arial"/>
                          <a:ea typeface="BIZ UDPゴシック"/>
                        </a:defRPr>
                      </a:lvl1pPr>
                      <a:lvl2pPr marL="457200" algn="l" defTabSz="914400" rtl="0" eaLnBrk="1" latinLnBrk="0" hangingPunct="1">
                        <a:defRPr sz="1800" kern="1200">
                          <a:solidFill>
                            <a:schemeClr val="dk1"/>
                          </a:solidFill>
                          <a:latin typeface="Arial"/>
                          <a:ea typeface="BIZ UDPゴシック"/>
                        </a:defRPr>
                      </a:lvl2pPr>
                      <a:lvl3pPr marL="914400" algn="l" defTabSz="914400" rtl="0" eaLnBrk="1" latinLnBrk="0" hangingPunct="1">
                        <a:defRPr sz="1800" kern="1200">
                          <a:solidFill>
                            <a:schemeClr val="dk1"/>
                          </a:solidFill>
                          <a:latin typeface="Arial"/>
                          <a:ea typeface="BIZ UDPゴシック"/>
                        </a:defRPr>
                      </a:lvl3pPr>
                      <a:lvl4pPr marL="1371600" algn="l" defTabSz="914400" rtl="0" eaLnBrk="1" latinLnBrk="0" hangingPunct="1">
                        <a:defRPr sz="1800" kern="1200">
                          <a:solidFill>
                            <a:schemeClr val="dk1"/>
                          </a:solidFill>
                          <a:latin typeface="Arial"/>
                          <a:ea typeface="BIZ UDPゴシック"/>
                        </a:defRPr>
                      </a:lvl4pPr>
                      <a:lvl5pPr marL="1828800" algn="l" defTabSz="914400" rtl="0" eaLnBrk="1" latinLnBrk="0" hangingPunct="1">
                        <a:defRPr sz="1800" kern="1200">
                          <a:solidFill>
                            <a:schemeClr val="dk1"/>
                          </a:solidFill>
                          <a:latin typeface="Arial"/>
                          <a:ea typeface="BIZ UDPゴシック"/>
                        </a:defRPr>
                      </a:lvl5pPr>
                      <a:lvl6pPr marL="2286000" algn="l" defTabSz="914400" rtl="0" eaLnBrk="1" latinLnBrk="0" hangingPunct="1">
                        <a:defRPr sz="1800" kern="1200">
                          <a:solidFill>
                            <a:schemeClr val="dk1"/>
                          </a:solidFill>
                          <a:latin typeface="Arial"/>
                          <a:ea typeface="BIZ UDPゴシック"/>
                        </a:defRPr>
                      </a:lvl6pPr>
                      <a:lvl7pPr marL="2743200" algn="l" defTabSz="914400" rtl="0" eaLnBrk="1" latinLnBrk="0" hangingPunct="1">
                        <a:defRPr sz="1800" kern="1200">
                          <a:solidFill>
                            <a:schemeClr val="dk1"/>
                          </a:solidFill>
                          <a:latin typeface="Arial"/>
                          <a:ea typeface="BIZ UDPゴシック"/>
                        </a:defRPr>
                      </a:lvl7pPr>
                      <a:lvl8pPr marL="3200400" algn="l" defTabSz="914400" rtl="0" eaLnBrk="1" latinLnBrk="0" hangingPunct="1">
                        <a:defRPr sz="1800" kern="1200">
                          <a:solidFill>
                            <a:schemeClr val="dk1"/>
                          </a:solidFill>
                          <a:latin typeface="Arial"/>
                          <a:ea typeface="BIZ UDPゴシック"/>
                        </a:defRPr>
                      </a:lvl8pPr>
                      <a:lvl9pPr marL="3657600" algn="l" defTabSz="914400" rtl="0" eaLnBrk="1" latinLnBrk="0" hangingPunct="1">
                        <a:defRPr sz="1800" kern="1200">
                          <a:solidFill>
                            <a:schemeClr val="dk1"/>
                          </a:solidFill>
                          <a:latin typeface="Arial"/>
                          <a:ea typeface="BIZ UDPゴシック"/>
                        </a:defRPr>
                      </a:lvl9pPr>
                    </a:lstStyle>
                    <a:p>
                      <a:pPr marL="360000" algn="l"/>
                      <a:r>
                        <a:rPr kumimoji="1" lang="en-US" altLang="ja-JP" sz="2400" dirty="0">
                          <a:latin typeface="BIZ UDGothic" panose="020B0400000000000000" pitchFamily="49" charset="-128"/>
                          <a:ea typeface="BIZ UDGothic" panose="020B0400000000000000" pitchFamily="49" charset="-128"/>
                        </a:rPr>
                        <a:t>50</a:t>
                      </a:r>
                      <a:r>
                        <a:rPr kumimoji="1" lang="ja-JP" altLang="en-US" sz="2400" dirty="0">
                          <a:latin typeface="BIZ UDGothic" panose="020B0400000000000000" pitchFamily="49" charset="-128"/>
                          <a:ea typeface="BIZ UDGothic" panose="020B0400000000000000" pitchFamily="49" charset="-128"/>
                        </a:rPr>
                        <a:t> ㎏の人で </a:t>
                      </a:r>
                      <a:r>
                        <a:rPr kumimoji="1" lang="en-US" altLang="ja-JP" sz="2400" dirty="0">
                          <a:latin typeface="BIZ UDGothic" panose="020B0400000000000000" pitchFamily="49" charset="-128"/>
                          <a:ea typeface="BIZ UDGothic" panose="020B0400000000000000" pitchFamily="49" charset="-128"/>
                        </a:rPr>
                        <a:t>2.5</a:t>
                      </a:r>
                      <a:r>
                        <a:rPr kumimoji="1" lang="ja-JP" altLang="en-US" sz="2400" dirty="0">
                          <a:latin typeface="BIZ UDGothic" panose="020B0400000000000000" pitchFamily="49" charset="-128"/>
                          <a:ea typeface="BIZ UDGothic" panose="020B0400000000000000" pitchFamily="49" charset="-128"/>
                        </a:rPr>
                        <a:t>㎏以上</a:t>
                      </a:r>
                      <a:endParaRPr kumimoji="1" lang="en-US" altLang="ja-JP" sz="2400" dirty="0">
                        <a:latin typeface="BIZ UDGothic" panose="020B0400000000000000" pitchFamily="49" charset="-128"/>
                        <a:ea typeface="BIZ UDGothic" panose="020B0400000000000000" pitchFamily="49" charset="-128"/>
                      </a:endParaRPr>
                    </a:p>
                    <a:p>
                      <a:pPr marL="360000" algn="l"/>
                      <a:r>
                        <a:rPr kumimoji="1" lang="en-US" altLang="ja-JP" sz="2400" dirty="0">
                          <a:latin typeface="BIZ UDGothic" panose="020B0400000000000000" pitchFamily="49" charset="-128"/>
                          <a:ea typeface="BIZ UDGothic" panose="020B0400000000000000" pitchFamily="49" charset="-128"/>
                        </a:rPr>
                        <a:t>80 kg</a:t>
                      </a:r>
                      <a:r>
                        <a:rPr kumimoji="1" lang="ja-JP" altLang="en-US" sz="2400" dirty="0">
                          <a:latin typeface="BIZ UDGothic" panose="020B0400000000000000" pitchFamily="49" charset="-128"/>
                          <a:ea typeface="BIZ UDGothic" panose="020B0400000000000000" pitchFamily="49" charset="-128"/>
                        </a:rPr>
                        <a:t>の人</a:t>
                      </a:r>
                      <a:r>
                        <a:rPr kumimoji="1" lang="ja-JP" altLang="en-US" sz="2400">
                          <a:latin typeface="BIZ UDGothic" panose="020B0400000000000000" pitchFamily="49" charset="-128"/>
                          <a:ea typeface="BIZ UDGothic" panose="020B0400000000000000" pitchFamily="49" charset="-128"/>
                        </a:rPr>
                        <a:t>で </a:t>
                      </a:r>
                      <a:r>
                        <a:rPr kumimoji="1" lang="en-US" altLang="ja-JP" sz="2400" dirty="0">
                          <a:latin typeface="BIZ UDGothic" panose="020B0400000000000000" pitchFamily="49" charset="-128"/>
                          <a:ea typeface="BIZ UDGothic" panose="020B0400000000000000" pitchFamily="49" charset="-128"/>
                        </a:rPr>
                        <a:t>4.0㎏</a:t>
                      </a:r>
                      <a:r>
                        <a:rPr kumimoji="1" lang="ja-JP" altLang="en-US" sz="2400" dirty="0">
                          <a:latin typeface="BIZ UDGothic" panose="020B0400000000000000" pitchFamily="49" charset="-128"/>
                          <a:ea typeface="BIZ UDGothic" panose="020B0400000000000000" pitchFamily="49" charset="-128"/>
                        </a:rPr>
                        <a:t>以上</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4B00">
                        <a:lumMod val="60000"/>
                        <a:lumOff val="40000"/>
                      </a:srgbClr>
                    </a:solidFill>
                  </a:tcPr>
                </a:tc>
                <a:tc>
                  <a:txBody>
                    <a:bodyPr/>
                    <a:lstStyle>
                      <a:lvl1pPr marL="0" algn="l" defTabSz="914400" rtl="0" eaLnBrk="1" latinLnBrk="0" hangingPunct="1">
                        <a:defRPr sz="1800" kern="1200">
                          <a:solidFill>
                            <a:schemeClr val="dk1"/>
                          </a:solidFill>
                          <a:latin typeface="Arial"/>
                          <a:ea typeface="BIZ UDPゴシック"/>
                        </a:defRPr>
                      </a:lvl1pPr>
                      <a:lvl2pPr marL="457200" algn="l" defTabSz="914400" rtl="0" eaLnBrk="1" latinLnBrk="0" hangingPunct="1">
                        <a:defRPr sz="1800" kern="1200">
                          <a:solidFill>
                            <a:schemeClr val="dk1"/>
                          </a:solidFill>
                          <a:latin typeface="Arial"/>
                          <a:ea typeface="BIZ UDPゴシック"/>
                        </a:defRPr>
                      </a:lvl2pPr>
                      <a:lvl3pPr marL="914400" algn="l" defTabSz="914400" rtl="0" eaLnBrk="1" latinLnBrk="0" hangingPunct="1">
                        <a:defRPr sz="1800" kern="1200">
                          <a:solidFill>
                            <a:schemeClr val="dk1"/>
                          </a:solidFill>
                          <a:latin typeface="Arial"/>
                          <a:ea typeface="BIZ UDPゴシック"/>
                        </a:defRPr>
                      </a:lvl3pPr>
                      <a:lvl4pPr marL="1371600" algn="l" defTabSz="914400" rtl="0" eaLnBrk="1" latinLnBrk="0" hangingPunct="1">
                        <a:defRPr sz="1800" kern="1200">
                          <a:solidFill>
                            <a:schemeClr val="dk1"/>
                          </a:solidFill>
                          <a:latin typeface="Arial"/>
                          <a:ea typeface="BIZ UDPゴシック"/>
                        </a:defRPr>
                      </a:lvl4pPr>
                      <a:lvl5pPr marL="1828800" algn="l" defTabSz="914400" rtl="0" eaLnBrk="1" latinLnBrk="0" hangingPunct="1">
                        <a:defRPr sz="1800" kern="1200">
                          <a:solidFill>
                            <a:schemeClr val="dk1"/>
                          </a:solidFill>
                          <a:latin typeface="Arial"/>
                          <a:ea typeface="BIZ UDPゴシック"/>
                        </a:defRPr>
                      </a:lvl5pPr>
                      <a:lvl6pPr marL="2286000" algn="l" defTabSz="914400" rtl="0" eaLnBrk="1" latinLnBrk="0" hangingPunct="1">
                        <a:defRPr sz="1800" kern="1200">
                          <a:solidFill>
                            <a:schemeClr val="dk1"/>
                          </a:solidFill>
                          <a:latin typeface="Arial"/>
                          <a:ea typeface="BIZ UDPゴシック"/>
                        </a:defRPr>
                      </a:lvl6pPr>
                      <a:lvl7pPr marL="2743200" algn="l" defTabSz="914400" rtl="0" eaLnBrk="1" latinLnBrk="0" hangingPunct="1">
                        <a:defRPr sz="1800" kern="1200">
                          <a:solidFill>
                            <a:schemeClr val="dk1"/>
                          </a:solidFill>
                          <a:latin typeface="Arial"/>
                          <a:ea typeface="BIZ UDPゴシック"/>
                        </a:defRPr>
                      </a:lvl7pPr>
                      <a:lvl8pPr marL="3200400" algn="l" defTabSz="914400" rtl="0" eaLnBrk="1" latinLnBrk="0" hangingPunct="1">
                        <a:defRPr sz="1800" kern="1200">
                          <a:solidFill>
                            <a:schemeClr val="dk1"/>
                          </a:solidFill>
                          <a:latin typeface="Arial"/>
                          <a:ea typeface="BIZ UDPゴシック"/>
                        </a:defRPr>
                      </a:lvl8pPr>
                      <a:lvl9pPr marL="3657600" algn="l" defTabSz="914400" rtl="0" eaLnBrk="1" latinLnBrk="0" hangingPunct="1">
                        <a:defRPr sz="1800" kern="1200">
                          <a:solidFill>
                            <a:schemeClr val="dk1"/>
                          </a:solidFill>
                          <a:latin typeface="Arial"/>
                          <a:ea typeface="BIZ UDP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BIZ UDGothic" panose="020B0400000000000000" pitchFamily="49" charset="-128"/>
                          <a:ea typeface="BIZ UDGothic" panose="020B0400000000000000" pitchFamily="49" charset="-128"/>
                        </a:rPr>
                        <a:t>言葉が不明瞭、呼吸困難</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4B00">
                        <a:lumMod val="60000"/>
                        <a:lumOff val="40000"/>
                      </a:srgbClr>
                    </a:solidFill>
                  </a:tcPr>
                </a:tc>
                <a:extLst>
                  <a:ext uri="{0D108BD9-81ED-4DB2-BD59-A6C34878D82A}">
                    <a16:rowId xmlns:a16="http://schemas.microsoft.com/office/drawing/2014/main" val="2479510328"/>
                  </a:ext>
                </a:extLst>
              </a:tr>
              <a:tr h="375920">
                <a:tc vMerge="1">
                  <a:txBody>
                    <a:bodyPr/>
                    <a:lstStyle/>
                    <a:p>
                      <a:pPr algn="ctr"/>
                      <a:endParaRPr kumimoji="1" lang="ja-JP" altLang="en-US" sz="2400" dirty="0">
                        <a:latin typeface="+mn-ea"/>
                        <a:ea typeface="+mn-ea"/>
                      </a:endParaRPr>
                    </a:p>
                  </a:txBody>
                  <a:tcPr/>
                </a:tc>
                <a:tc vMerge="1">
                  <a:txBody>
                    <a:bodyPr/>
                    <a:lstStyle/>
                    <a:p>
                      <a:pPr algn="ctr"/>
                      <a:endParaRPr kumimoji="1" lang="ja-JP" altLang="en-US" sz="2400" dirty="0">
                        <a:latin typeface="+mn-ea"/>
                        <a:ea typeface="+mn-ea"/>
                      </a:endParaRPr>
                    </a:p>
                  </a:txBody>
                  <a:tcPr/>
                </a:tc>
                <a:tc>
                  <a:txBody>
                    <a:bodyPr/>
                    <a:lstStyle>
                      <a:lvl1pPr marL="0" algn="l" defTabSz="914400" rtl="0" eaLnBrk="1" latinLnBrk="0" hangingPunct="1">
                        <a:defRPr sz="1800" kern="1200">
                          <a:solidFill>
                            <a:schemeClr val="dk1"/>
                          </a:solidFill>
                          <a:latin typeface="Arial"/>
                          <a:ea typeface="BIZ UDPゴシック"/>
                        </a:defRPr>
                      </a:lvl1pPr>
                      <a:lvl2pPr marL="457200" algn="l" defTabSz="914400" rtl="0" eaLnBrk="1" latinLnBrk="0" hangingPunct="1">
                        <a:defRPr sz="1800" kern="1200">
                          <a:solidFill>
                            <a:schemeClr val="dk1"/>
                          </a:solidFill>
                          <a:latin typeface="Arial"/>
                          <a:ea typeface="BIZ UDPゴシック"/>
                        </a:defRPr>
                      </a:lvl2pPr>
                      <a:lvl3pPr marL="914400" algn="l" defTabSz="914400" rtl="0" eaLnBrk="1" latinLnBrk="0" hangingPunct="1">
                        <a:defRPr sz="1800" kern="1200">
                          <a:solidFill>
                            <a:schemeClr val="dk1"/>
                          </a:solidFill>
                          <a:latin typeface="Arial"/>
                          <a:ea typeface="BIZ UDPゴシック"/>
                        </a:defRPr>
                      </a:lvl3pPr>
                      <a:lvl4pPr marL="1371600" algn="l" defTabSz="914400" rtl="0" eaLnBrk="1" latinLnBrk="0" hangingPunct="1">
                        <a:defRPr sz="1800" kern="1200">
                          <a:solidFill>
                            <a:schemeClr val="dk1"/>
                          </a:solidFill>
                          <a:latin typeface="Arial"/>
                          <a:ea typeface="BIZ UDPゴシック"/>
                        </a:defRPr>
                      </a:lvl4pPr>
                      <a:lvl5pPr marL="1828800" algn="l" defTabSz="914400" rtl="0" eaLnBrk="1" latinLnBrk="0" hangingPunct="1">
                        <a:defRPr sz="1800" kern="1200">
                          <a:solidFill>
                            <a:schemeClr val="dk1"/>
                          </a:solidFill>
                          <a:latin typeface="Arial"/>
                          <a:ea typeface="BIZ UDPゴシック"/>
                        </a:defRPr>
                      </a:lvl5pPr>
                      <a:lvl6pPr marL="2286000" algn="l" defTabSz="914400" rtl="0" eaLnBrk="1" latinLnBrk="0" hangingPunct="1">
                        <a:defRPr sz="1800" kern="1200">
                          <a:solidFill>
                            <a:schemeClr val="dk1"/>
                          </a:solidFill>
                          <a:latin typeface="Arial"/>
                          <a:ea typeface="BIZ UDPゴシック"/>
                        </a:defRPr>
                      </a:lvl6pPr>
                      <a:lvl7pPr marL="2743200" algn="l" defTabSz="914400" rtl="0" eaLnBrk="1" latinLnBrk="0" hangingPunct="1">
                        <a:defRPr sz="1800" kern="1200">
                          <a:solidFill>
                            <a:schemeClr val="dk1"/>
                          </a:solidFill>
                          <a:latin typeface="Arial"/>
                          <a:ea typeface="BIZ UDPゴシック"/>
                        </a:defRPr>
                      </a:lvl7pPr>
                      <a:lvl8pPr marL="3200400" algn="l" defTabSz="914400" rtl="0" eaLnBrk="1" latinLnBrk="0" hangingPunct="1">
                        <a:defRPr sz="1800" kern="1200">
                          <a:solidFill>
                            <a:schemeClr val="dk1"/>
                          </a:solidFill>
                          <a:latin typeface="Arial"/>
                          <a:ea typeface="BIZ UDPゴシック"/>
                        </a:defRPr>
                      </a:lvl8pPr>
                      <a:lvl9pPr marL="3657600" algn="l" defTabSz="914400" rtl="0" eaLnBrk="1" latinLnBrk="0" hangingPunct="1">
                        <a:defRPr sz="1800" kern="1200">
                          <a:solidFill>
                            <a:schemeClr val="dk1"/>
                          </a:solidFill>
                          <a:latin typeface="Arial"/>
                          <a:ea typeface="BIZ UDPゴシック"/>
                        </a:defRPr>
                      </a:lvl9pPr>
                    </a:lstStyle>
                    <a:p>
                      <a:pPr algn="ctr"/>
                      <a:r>
                        <a:rPr kumimoji="1" lang="ja-JP" altLang="en-US" sz="2400" dirty="0">
                          <a:latin typeface="BIZ UDGothic" panose="020B0400000000000000" pitchFamily="49" charset="-128"/>
                          <a:ea typeface="BIZ UDGothic" panose="020B0400000000000000" pitchFamily="49" charset="-128"/>
                        </a:rPr>
                        <a:t>フラフラ、けいれん</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4B00">
                        <a:lumMod val="60000"/>
                        <a:lumOff val="40000"/>
                      </a:srgbClr>
                    </a:solidFill>
                  </a:tcPr>
                </a:tc>
                <a:extLst>
                  <a:ext uri="{0D108BD9-81ED-4DB2-BD59-A6C34878D82A}">
                    <a16:rowId xmlns:a16="http://schemas.microsoft.com/office/drawing/2014/main" val="864408175"/>
                  </a:ext>
                </a:extLst>
              </a:tr>
            </a:tbl>
          </a:graphicData>
        </a:graphic>
      </p:graphicFrame>
      <p:sp>
        <p:nvSpPr>
          <p:cNvPr id="6" name="コンテンツ プレースホルダー 9">
            <a:extLst>
              <a:ext uri="{FF2B5EF4-FFF2-40B4-BE49-F238E27FC236}">
                <a16:creationId xmlns:a16="http://schemas.microsoft.com/office/drawing/2014/main" id="{C36980FE-DCD6-39E9-13A3-36B2E07B5924}"/>
              </a:ext>
            </a:extLst>
          </p:cNvPr>
          <p:cNvSpPr txBox="1">
            <a:spLocks/>
          </p:cNvSpPr>
          <p:nvPr/>
        </p:nvSpPr>
        <p:spPr>
          <a:xfrm>
            <a:off x="919622" y="4932478"/>
            <a:ext cx="10459578" cy="630122"/>
          </a:xfrm>
          <a:prstGeom prst="rect">
            <a:avLst/>
          </a:prstGeom>
          <a:solidFill>
            <a:srgbClr val="FFF100">
              <a:lumMod val="20000"/>
              <a:lumOff val="80000"/>
            </a:srgbClr>
          </a:solidFill>
          <a:ln>
            <a:noFill/>
          </a:ln>
        </p:spPr>
        <p:txBody>
          <a:bodyPr vert="horz" lIns="60960" tIns="30480" rIns="60960" bIns="30480" rtlCol="0" anchor="ctr">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kumimoji="1"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kumimoji="1"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kumimoji="1"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marL="0" indent="0" algn="ctr" defTabSz="914446">
              <a:spcBef>
                <a:spcPts val="1000"/>
              </a:spcBef>
              <a:buNone/>
              <a:defRPr/>
            </a:pPr>
            <a:r>
              <a:rPr lang="ja-JP" altLang="en-US" sz="2667" b="1">
                <a:solidFill>
                  <a:sysClr val="windowText" lastClr="000000"/>
                </a:solidFill>
                <a:latin typeface="BIZ UDGothic" panose="020B0400000000000000" pitchFamily="49" charset="-128"/>
                <a:ea typeface="BIZ UDGothic" panose="020B0400000000000000" pitchFamily="49" charset="-128"/>
              </a:rPr>
              <a:t>尿が少なくなったり、尿の色が濃くなった時には要注意</a:t>
            </a:r>
            <a:endParaRPr lang="ja-JP" altLang="en-US" sz="2667" b="1" dirty="0">
              <a:solidFill>
                <a:sysClr val="windowText" lastClr="000000"/>
              </a:solidFill>
              <a:latin typeface="BIZ UDGothic" panose="020B0400000000000000" pitchFamily="49" charset="-128"/>
              <a:ea typeface="BIZ UDGothic" panose="020B0400000000000000" pitchFamily="49" charset="-128"/>
            </a:endParaRPr>
          </a:p>
        </p:txBody>
      </p:sp>
      <p:sp>
        <p:nvSpPr>
          <p:cNvPr id="7" name="下矢印 6">
            <a:extLst>
              <a:ext uri="{FF2B5EF4-FFF2-40B4-BE49-F238E27FC236}">
                <a16:creationId xmlns:a16="http://schemas.microsoft.com/office/drawing/2014/main" id="{88BADAC6-109C-D4ED-5523-3672425A05B3}"/>
              </a:ext>
            </a:extLst>
          </p:cNvPr>
          <p:cNvSpPr/>
          <p:nvPr/>
        </p:nvSpPr>
        <p:spPr>
          <a:xfrm>
            <a:off x="5667776" y="4440857"/>
            <a:ext cx="856447" cy="386148"/>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a:latin typeface="BIZ UDGothic" panose="020B0400000000000000" pitchFamily="49" charset="-128"/>
              <a:ea typeface="BIZ UDGothic" panose="020B0400000000000000" pitchFamily="49" charset="-128"/>
            </a:endParaRPr>
          </a:p>
        </p:txBody>
      </p:sp>
      <p:sp>
        <p:nvSpPr>
          <p:cNvPr id="14" name="タイトル 1">
            <a:extLst>
              <a:ext uri="{FF2B5EF4-FFF2-40B4-BE49-F238E27FC236}">
                <a16:creationId xmlns:a16="http://schemas.microsoft.com/office/drawing/2014/main" id="{BE7081F6-490F-921D-D065-DD88BF737B86}"/>
              </a:ext>
            </a:extLst>
          </p:cNvPr>
          <p:cNvSpPr txBox="1">
            <a:spLocks/>
          </p:cNvSpPr>
          <p:nvPr/>
        </p:nvSpPr>
        <p:spPr>
          <a:xfrm>
            <a:off x="193351" y="0"/>
            <a:ext cx="10515600" cy="900000"/>
          </a:xfrm>
          <a:prstGeom prst="rect">
            <a:avLst/>
          </a:prstGeom>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参考６</a:t>
            </a:r>
            <a:r>
              <a:rPr kumimoji="1" lang="en-GB" altLang="ja-JP" sz="3600" b="1"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a:t>
            </a:r>
            <a:r>
              <a:rPr lang="en-GB" altLang="ja-JP" sz="3600" b="1" dirty="0">
                <a:solidFill>
                  <a:prstClr val="black"/>
                </a:solidFill>
                <a:latin typeface="BIZ UDGothic" panose="020B0400000000000000" pitchFamily="49" charset="-128"/>
                <a:ea typeface="BIZ UDGothic" panose="020B0400000000000000" pitchFamily="49" charset="-128"/>
              </a:rPr>
              <a:t> </a:t>
            </a:r>
            <a:r>
              <a:rPr kumimoji="1" lang="ja-JP" altLang="en-US" sz="3600" b="1"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熱中症の重症度分類と症状・治療</a:t>
            </a:r>
            <a:endParaRPr kumimoji="1" lang="en-US" altLang="ja-JP" sz="3600" b="1"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3" name="スライド番号プレースホルダー 7">
            <a:extLst>
              <a:ext uri="{FF2B5EF4-FFF2-40B4-BE49-F238E27FC236}">
                <a16:creationId xmlns:a16="http://schemas.microsoft.com/office/drawing/2014/main" id="{4CE666BC-E30F-807F-F025-EB6F9B469B0F}"/>
              </a:ext>
            </a:extLst>
          </p:cNvPr>
          <p:cNvSpPr>
            <a:spLocks noGrp="1"/>
          </p:cNvSpPr>
          <p:nvPr>
            <p:ph type="sldNum" sz="quarter" idx="12"/>
          </p:nvPr>
        </p:nvSpPr>
        <p:spPr>
          <a:xfrm>
            <a:off x="45720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34</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1785659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9B872D-F1AA-4A38-9105-90502060313F}"/>
              </a:ext>
            </a:extLst>
          </p:cNvPr>
          <p:cNvSpPr>
            <a:spLocks noGrp="1"/>
          </p:cNvSpPr>
          <p:nvPr>
            <p:ph type="title"/>
          </p:nvPr>
        </p:nvSpPr>
        <p:spPr>
          <a:xfrm>
            <a:off x="216234" y="0"/>
            <a:ext cx="10515600" cy="896400"/>
          </a:xfrm>
        </p:spPr>
        <p:txBody>
          <a:bodyPr>
            <a:normAutofit/>
          </a:bodyPr>
          <a:lstStyle/>
          <a:p>
            <a:r>
              <a:rPr kumimoji="1" lang="ja-JP" altLang="en-US" sz="3600" b="1" dirty="0">
                <a:latin typeface="BIZ UDGothic" panose="020B0400000000000000" pitchFamily="49" charset="-128"/>
                <a:ea typeface="BIZ UDGothic" panose="020B0400000000000000" pitchFamily="49" charset="-128"/>
              </a:rPr>
              <a:t>参考</a:t>
            </a:r>
            <a:r>
              <a:rPr lang="ja-JP" altLang="en-US" sz="3600" dirty="0">
                <a:latin typeface="BIZ UDGothic" panose="020B0400000000000000" pitchFamily="49" charset="-128"/>
                <a:ea typeface="BIZ UDGothic" panose="020B0400000000000000" pitchFamily="49" charset="-128"/>
              </a:rPr>
              <a:t>７</a:t>
            </a:r>
            <a:r>
              <a:rPr kumimoji="1" lang="en-GB" altLang="ja-JP" sz="3600" b="1" dirty="0">
                <a:latin typeface="BIZ UDGothic" panose="020B0400000000000000" pitchFamily="49" charset="-128"/>
                <a:ea typeface="BIZ UDGothic" panose="020B0400000000000000" pitchFamily="49" charset="-128"/>
              </a:rPr>
              <a:t>. </a:t>
            </a:r>
            <a:r>
              <a:rPr kumimoji="1" lang="ja-JP" altLang="en-US" sz="3600" b="1" dirty="0">
                <a:latin typeface="BIZ UDGothic" panose="020B0400000000000000" pitchFamily="49" charset="-128"/>
                <a:ea typeface="BIZ UDGothic" panose="020B0400000000000000" pitchFamily="49" charset="-128"/>
              </a:rPr>
              <a:t>熱中症の危険因子</a:t>
            </a:r>
          </a:p>
        </p:txBody>
      </p:sp>
      <p:pic>
        <p:nvPicPr>
          <p:cNvPr id="5" name="コンテンツ プレースホルダー 4">
            <a:extLst>
              <a:ext uri="{FF2B5EF4-FFF2-40B4-BE49-F238E27FC236}">
                <a16:creationId xmlns:a16="http://schemas.microsoft.com/office/drawing/2014/main" id="{6FEE65DF-3C8C-40B6-9219-C84FF8BC6DE8}"/>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665110" y="896400"/>
            <a:ext cx="8861777" cy="5192889"/>
          </a:xfrm>
        </p:spPr>
      </p:pic>
      <p:sp>
        <p:nvSpPr>
          <p:cNvPr id="3" name="テキスト ボックス 2">
            <a:extLst>
              <a:ext uri="{FF2B5EF4-FFF2-40B4-BE49-F238E27FC236}">
                <a16:creationId xmlns:a16="http://schemas.microsoft.com/office/drawing/2014/main" id="{369654DB-6094-B8EF-3B21-AFD7235DAB2C}"/>
              </a:ext>
            </a:extLst>
          </p:cNvPr>
          <p:cNvSpPr txBox="1"/>
          <p:nvPr/>
        </p:nvSpPr>
        <p:spPr>
          <a:xfrm>
            <a:off x="5474034" y="6041951"/>
            <a:ext cx="5466309"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環境省．熱中症環境保健マニュアル</a:t>
            </a:r>
            <a:r>
              <a:rPr kumimoji="1" lang="en-US" altLang="ja-JP"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2022</a:t>
            </a:r>
            <a:r>
              <a:rPr kumimoji="1" lang="ja-JP" altLang="en-US"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　改変</a:t>
            </a:r>
            <a:endParaRPr kumimoji="1" lang="en-US" altLang="ja-JP"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7" name="スライド番号プレースホルダー 7">
            <a:extLst>
              <a:ext uri="{FF2B5EF4-FFF2-40B4-BE49-F238E27FC236}">
                <a16:creationId xmlns:a16="http://schemas.microsoft.com/office/drawing/2014/main" id="{0F70B2DE-ED8A-7689-E1D8-631BA36EDFAE}"/>
              </a:ext>
            </a:extLst>
          </p:cNvPr>
          <p:cNvSpPr>
            <a:spLocks noGrp="1"/>
          </p:cNvSpPr>
          <p:nvPr>
            <p:ph type="sldNum" sz="quarter" idx="12"/>
          </p:nvPr>
        </p:nvSpPr>
        <p:spPr>
          <a:xfrm>
            <a:off x="45720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35</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589240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B03365-7218-423F-85E8-CCC1DC173ACF}"/>
              </a:ext>
            </a:extLst>
          </p:cNvPr>
          <p:cNvSpPr>
            <a:spLocks noGrp="1"/>
          </p:cNvSpPr>
          <p:nvPr>
            <p:ph type="title"/>
          </p:nvPr>
        </p:nvSpPr>
        <p:spPr>
          <a:xfrm>
            <a:off x="205903" y="0"/>
            <a:ext cx="10515600" cy="896400"/>
          </a:xfrm>
        </p:spPr>
        <p:txBody>
          <a:bodyPr>
            <a:noAutofit/>
          </a:bodyPr>
          <a:lstStyle/>
          <a:p>
            <a:r>
              <a:rPr kumimoji="1" lang="ja-JP" altLang="en-US" sz="3600" b="1" dirty="0">
                <a:latin typeface="BIZ UDGothic" panose="020B0400000000000000" pitchFamily="49" charset="-128"/>
                <a:ea typeface="BIZ UDGothic" panose="020B0400000000000000" pitchFamily="49" charset="-128"/>
              </a:rPr>
              <a:t>参考８</a:t>
            </a:r>
            <a:r>
              <a:rPr lang="en-GB" altLang="ja-JP" sz="3600" dirty="0">
                <a:latin typeface="BIZ UDGothic" panose="020B0400000000000000" pitchFamily="49" charset="-128"/>
                <a:ea typeface="BIZ UDGothic" panose="020B0400000000000000" pitchFamily="49" charset="-128"/>
              </a:rPr>
              <a:t>.</a:t>
            </a:r>
            <a:r>
              <a:rPr kumimoji="1" lang="ja-JP" altLang="en-US" sz="3600" b="1" dirty="0">
                <a:latin typeface="BIZ UDGothic" panose="020B0400000000000000" pitchFamily="49" charset="-128"/>
                <a:ea typeface="BIZ UDGothic" panose="020B0400000000000000" pitchFamily="49" charset="-128"/>
              </a:rPr>
              <a:t>指導者が考慮すべき熱中症対策</a:t>
            </a:r>
          </a:p>
        </p:txBody>
      </p:sp>
      <p:pic>
        <p:nvPicPr>
          <p:cNvPr id="5" name="図 4">
            <a:extLst>
              <a:ext uri="{FF2B5EF4-FFF2-40B4-BE49-F238E27FC236}">
                <a16:creationId xmlns:a16="http://schemas.microsoft.com/office/drawing/2014/main" id="{DE15797D-A9A8-A725-6464-5CE01D599173}"/>
              </a:ext>
            </a:extLst>
          </p:cNvPr>
          <p:cNvPicPr>
            <a:picLocks noChangeAspect="1"/>
          </p:cNvPicPr>
          <p:nvPr/>
        </p:nvPicPr>
        <p:blipFill>
          <a:blip r:embed="rId3"/>
          <a:stretch>
            <a:fillRect/>
          </a:stretch>
        </p:blipFill>
        <p:spPr>
          <a:xfrm>
            <a:off x="2113165" y="660946"/>
            <a:ext cx="7965670" cy="5643738"/>
          </a:xfrm>
          <a:prstGeom prst="rect">
            <a:avLst/>
          </a:prstGeom>
        </p:spPr>
      </p:pic>
      <p:sp>
        <p:nvSpPr>
          <p:cNvPr id="4" name="テキスト ボックス 3">
            <a:extLst>
              <a:ext uri="{FF2B5EF4-FFF2-40B4-BE49-F238E27FC236}">
                <a16:creationId xmlns:a16="http://schemas.microsoft.com/office/drawing/2014/main" id="{93BDD550-2C67-B014-2269-7CE396006A17}"/>
              </a:ext>
            </a:extLst>
          </p:cNvPr>
          <p:cNvSpPr txBox="1"/>
          <p:nvPr/>
        </p:nvSpPr>
        <p:spPr>
          <a:xfrm>
            <a:off x="5700216" y="6197054"/>
            <a:ext cx="5395414"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環境省．熱中症環境保健マニュアル</a:t>
            </a:r>
            <a:r>
              <a:rPr kumimoji="1" lang="en-US" altLang="ja-JP"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2022</a:t>
            </a:r>
            <a:r>
              <a:rPr kumimoji="1" lang="ja-JP" altLang="en-US"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　改変</a:t>
            </a:r>
            <a:endParaRPr kumimoji="1" lang="en-US" altLang="ja-JP"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7" name="スライド番号プレースホルダー 7">
            <a:extLst>
              <a:ext uri="{FF2B5EF4-FFF2-40B4-BE49-F238E27FC236}">
                <a16:creationId xmlns:a16="http://schemas.microsoft.com/office/drawing/2014/main" id="{69B7B418-DB5A-3A8D-C4CF-784FCB8EC2CE}"/>
              </a:ext>
            </a:extLst>
          </p:cNvPr>
          <p:cNvSpPr>
            <a:spLocks noGrp="1"/>
          </p:cNvSpPr>
          <p:nvPr>
            <p:ph type="sldNum" sz="quarter" idx="12"/>
          </p:nvPr>
        </p:nvSpPr>
        <p:spPr>
          <a:xfrm>
            <a:off x="45720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36</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2413231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E11BC16-4B5E-4FE5-A478-B11F817A4424}"/>
              </a:ext>
            </a:extLst>
          </p:cNvPr>
          <p:cNvSpPr>
            <a:spLocks noGrp="1"/>
          </p:cNvSpPr>
          <p:nvPr>
            <p:ph type="title"/>
          </p:nvPr>
        </p:nvSpPr>
        <p:spPr>
          <a:xfrm>
            <a:off x="160387" y="-136188"/>
            <a:ext cx="10515600" cy="1610140"/>
          </a:xfrm>
        </p:spPr>
        <p:txBody>
          <a:bodyPr>
            <a:normAutofit/>
          </a:bodyPr>
          <a:lstStyle/>
          <a:p>
            <a:r>
              <a:rPr kumimoji="1" lang="ja-JP" altLang="en-US" sz="3600" dirty="0">
                <a:latin typeface="BIZ UDGothic" panose="020B0400000000000000" pitchFamily="49" charset="-128"/>
                <a:ea typeface="BIZ UDGothic" panose="020B0400000000000000" pitchFamily="49" charset="-128"/>
              </a:rPr>
              <a:t>参考</a:t>
            </a:r>
            <a:r>
              <a:rPr lang="ja-JP" altLang="en-US" sz="3600" dirty="0">
                <a:latin typeface="BIZ UDGothic" panose="020B0400000000000000" pitchFamily="49" charset="-128"/>
                <a:ea typeface="BIZ UDGothic" panose="020B0400000000000000" pitchFamily="49" charset="-128"/>
              </a:rPr>
              <a:t>９</a:t>
            </a:r>
            <a:r>
              <a:rPr kumimoji="1" lang="ja-JP" altLang="en-US" sz="3600" dirty="0">
                <a:latin typeface="BIZ UDGothic" panose="020B0400000000000000" pitchFamily="49" charset="-128"/>
                <a:ea typeface="BIZ UDGothic" panose="020B0400000000000000" pitchFamily="49" charset="-128"/>
              </a:rPr>
              <a:t>．</a:t>
            </a:r>
            <a:br>
              <a:rPr lang="en-US" altLang="ja-JP" sz="3600" dirty="0">
                <a:latin typeface="BIZ UDGothic" panose="020B0400000000000000" pitchFamily="49" charset="-128"/>
                <a:ea typeface="BIZ UDGothic" panose="020B0400000000000000" pitchFamily="49" charset="-128"/>
              </a:rPr>
            </a:br>
            <a:r>
              <a:rPr kumimoji="1" lang="ja-JP" altLang="en-US" sz="3600" dirty="0">
                <a:latin typeface="BIZ UDGothic" panose="020B0400000000000000" pitchFamily="49" charset="-128"/>
                <a:ea typeface="BIZ UDGothic" panose="020B0400000000000000" pitchFamily="49" charset="-128"/>
              </a:rPr>
              <a:t>熱中症の応急処置</a:t>
            </a:r>
          </a:p>
        </p:txBody>
      </p:sp>
      <p:pic>
        <p:nvPicPr>
          <p:cNvPr id="7" name="コンテンツ プレースホルダー 6">
            <a:extLst>
              <a:ext uri="{FF2B5EF4-FFF2-40B4-BE49-F238E27FC236}">
                <a16:creationId xmlns:a16="http://schemas.microsoft.com/office/drawing/2014/main" id="{FD7AECAE-EC03-4008-B88B-A438F62CD775}"/>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703201" y="1"/>
            <a:ext cx="6754238" cy="6626766"/>
          </a:xfrm>
        </p:spPr>
      </p:pic>
      <p:sp>
        <p:nvSpPr>
          <p:cNvPr id="2" name="テキスト ボックス 1">
            <a:extLst>
              <a:ext uri="{FF2B5EF4-FFF2-40B4-BE49-F238E27FC236}">
                <a16:creationId xmlns:a16="http://schemas.microsoft.com/office/drawing/2014/main" id="{32D34676-9DB1-710D-50AB-EF3C3A34A152}"/>
              </a:ext>
            </a:extLst>
          </p:cNvPr>
          <p:cNvSpPr txBox="1"/>
          <p:nvPr/>
        </p:nvSpPr>
        <p:spPr>
          <a:xfrm>
            <a:off x="12160" y="6124220"/>
            <a:ext cx="48392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環境省．熱中症環境保健マニュアル</a:t>
            </a:r>
            <a:r>
              <a:rPr kumimoji="1" lang="en-US" altLang="ja-JP"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2022</a:t>
            </a:r>
          </a:p>
        </p:txBody>
      </p:sp>
      <p:sp>
        <p:nvSpPr>
          <p:cNvPr id="5" name="スライド番号プレースホルダー 7">
            <a:extLst>
              <a:ext uri="{FF2B5EF4-FFF2-40B4-BE49-F238E27FC236}">
                <a16:creationId xmlns:a16="http://schemas.microsoft.com/office/drawing/2014/main" id="{20EAE327-7BDE-6AEE-2D97-765B2A25A0BB}"/>
              </a:ext>
            </a:extLst>
          </p:cNvPr>
          <p:cNvSpPr>
            <a:spLocks noGrp="1"/>
          </p:cNvSpPr>
          <p:nvPr>
            <p:ph type="sldNum" sz="quarter" idx="12"/>
          </p:nvPr>
        </p:nvSpPr>
        <p:spPr>
          <a:xfrm>
            <a:off x="45720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37</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967011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D2A7528-86A8-C41D-90E8-F746D4670EF7}"/>
              </a:ext>
            </a:extLst>
          </p:cNvPr>
          <p:cNvSpPr>
            <a:spLocks noGrp="1"/>
          </p:cNvSpPr>
          <p:nvPr>
            <p:ph type="title"/>
          </p:nvPr>
        </p:nvSpPr>
        <p:spPr/>
        <p:txBody>
          <a:bodyPr/>
          <a:lstStyle/>
          <a:p>
            <a:r>
              <a:rPr lang="en-US" altLang="ja-JP" dirty="0">
                <a:latin typeface="BIZ UDGothic" panose="020B0400000000000000" pitchFamily="49" charset="-128"/>
                <a:ea typeface="BIZ UDGothic" panose="020B0400000000000000" pitchFamily="49" charset="-128"/>
              </a:rPr>
              <a:t>I. </a:t>
            </a:r>
            <a:r>
              <a:rPr lang="ja-JP" altLang="en-US" dirty="0">
                <a:latin typeface="BIZ UDGothic" panose="020B0400000000000000" pitchFamily="49" charset="-128"/>
                <a:ea typeface="BIZ UDGothic" panose="020B0400000000000000" pitchFamily="49" charset="-128"/>
              </a:rPr>
              <a:t>熱中症とは</a:t>
            </a:r>
            <a:endParaRPr lang="en-GB" dirty="0">
              <a:latin typeface="BIZ UDGothic" panose="020B0400000000000000" pitchFamily="49" charset="-128"/>
              <a:ea typeface="BIZ UDGothic" panose="020B0400000000000000" pitchFamily="49" charset="-128"/>
            </a:endParaRPr>
          </a:p>
        </p:txBody>
      </p:sp>
      <p:sp>
        <p:nvSpPr>
          <p:cNvPr id="3" name="スライド番号プレースホルダー 7">
            <a:extLst>
              <a:ext uri="{FF2B5EF4-FFF2-40B4-BE49-F238E27FC236}">
                <a16:creationId xmlns:a16="http://schemas.microsoft.com/office/drawing/2014/main" id="{66051C3D-72F5-0680-8427-DFC432F93DE2}"/>
              </a:ext>
            </a:extLst>
          </p:cNvPr>
          <p:cNvSpPr>
            <a:spLocks noGrp="1"/>
          </p:cNvSpPr>
          <p:nvPr>
            <p:ph type="sldNum" sz="quarter" idx="12"/>
          </p:nvPr>
        </p:nvSpPr>
        <p:spPr>
          <a:xfrm>
            <a:off x="48768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4</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1000252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8A145F-4692-0583-AB72-841E9ABB00D7}"/>
              </a:ext>
            </a:extLst>
          </p:cNvPr>
          <p:cNvSpPr>
            <a:spLocks noGrp="1"/>
          </p:cNvSpPr>
          <p:nvPr>
            <p:ph type="title"/>
          </p:nvPr>
        </p:nvSpPr>
        <p:spPr>
          <a:xfrm>
            <a:off x="0" y="0"/>
            <a:ext cx="12192000" cy="1080000"/>
          </a:xfrm>
          <a:solidFill>
            <a:schemeClr val="bg1">
              <a:lumMod val="95000"/>
            </a:schemeClr>
          </a:solidFill>
        </p:spPr>
        <p:txBody>
          <a:bodyPr>
            <a:normAutofit/>
          </a:bodyPr>
          <a:lstStyle/>
          <a:p>
            <a:pPr algn="ctr"/>
            <a:r>
              <a:rPr kumimoji="1" lang="ja-JP" altLang="en-US" sz="5400" dirty="0">
                <a:latin typeface="BIZ UDGothic" panose="020B0400000000000000" pitchFamily="49" charset="-128"/>
                <a:ea typeface="BIZ UDGothic" panose="020B0400000000000000" pitchFamily="49" charset="-128"/>
              </a:rPr>
              <a:t>熱中症とは？</a:t>
            </a:r>
          </a:p>
        </p:txBody>
      </p:sp>
      <p:sp>
        <p:nvSpPr>
          <p:cNvPr id="4" name="正方形/長方形 3">
            <a:extLst>
              <a:ext uri="{FF2B5EF4-FFF2-40B4-BE49-F238E27FC236}">
                <a16:creationId xmlns:a16="http://schemas.microsoft.com/office/drawing/2014/main" id="{1848D47A-6E74-5366-B3EE-462BFE5425A9}"/>
              </a:ext>
            </a:extLst>
          </p:cNvPr>
          <p:cNvSpPr/>
          <p:nvPr/>
        </p:nvSpPr>
        <p:spPr>
          <a:xfrm>
            <a:off x="743607" y="1999367"/>
            <a:ext cx="10515600" cy="156663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BIZ UDGothic" panose="020B0400000000000000" pitchFamily="49" charset="-128"/>
                <a:ea typeface="BIZ UDGothic" panose="020B0400000000000000" pitchFamily="49" charset="-128"/>
              </a:rPr>
              <a:t>体内にたまった</a:t>
            </a:r>
            <a:r>
              <a:rPr kumimoji="1" lang="ja-JP" altLang="en-US" sz="3200" b="1" dirty="0">
                <a:solidFill>
                  <a:schemeClr val="tx1"/>
                </a:solidFill>
                <a:latin typeface="BIZ UDGothic" panose="020B0400000000000000" pitchFamily="49" charset="-128"/>
                <a:ea typeface="BIZ UDGothic" panose="020B0400000000000000" pitchFamily="49" charset="-128"/>
              </a:rPr>
              <a:t>熱が</a:t>
            </a:r>
            <a:r>
              <a:rPr lang="ja-JP" altLang="en-US" sz="3200" b="1" dirty="0">
                <a:solidFill>
                  <a:schemeClr val="tx1"/>
                </a:solidFill>
                <a:latin typeface="BIZ UDGothic" panose="020B0400000000000000" pitchFamily="49" charset="-128"/>
                <a:ea typeface="BIZ UDGothic" panose="020B0400000000000000" pitchFamily="49" charset="-128"/>
              </a:rPr>
              <a:t>、体から放出される熱を上回り、</a:t>
            </a:r>
            <a:endParaRPr lang="en-US" altLang="ja-JP" sz="3200" b="1" dirty="0">
              <a:solidFill>
                <a:schemeClr val="tx1"/>
              </a:solidFill>
              <a:latin typeface="BIZ UDGothic" panose="020B0400000000000000" pitchFamily="49" charset="-128"/>
              <a:ea typeface="BIZ UDGothic" panose="020B0400000000000000" pitchFamily="49" charset="-128"/>
            </a:endParaRPr>
          </a:p>
          <a:p>
            <a:pPr algn="ctr"/>
            <a:r>
              <a:rPr lang="ja-JP" altLang="en-US" sz="3200" b="1" dirty="0">
                <a:solidFill>
                  <a:schemeClr val="tx1"/>
                </a:solidFill>
                <a:latin typeface="BIZ UDGothic" panose="020B0400000000000000" pitchFamily="49" charset="-128"/>
                <a:ea typeface="BIZ UDGothic" panose="020B0400000000000000" pitchFamily="49" charset="-128"/>
              </a:rPr>
              <a:t>体温が上がる状態</a:t>
            </a:r>
            <a:endParaRPr kumimoji="1" lang="ja-JP" altLang="en-US" sz="3200" b="1" dirty="0">
              <a:solidFill>
                <a:schemeClr val="tx1"/>
              </a:solidFill>
              <a:latin typeface="BIZ UDGothic" panose="020B0400000000000000" pitchFamily="49" charset="-128"/>
              <a:ea typeface="BIZ UDGothic" panose="020B0400000000000000" pitchFamily="49" charset="-128"/>
            </a:endParaRPr>
          </a:p>
        </p:txBody>
      </p:sp>
      <p:grpSp>
        <p:nvGrpSpPr>
          <p:cNvPr id="14" name="グループ化 13">
            <a:extLst>
              <a:ext uri="{FF2B5EF4-FFF2-40B4-BE49-F238E27FC236}">
                <a16:creationId xmlns:a16="http://schemas.microsoft.com/office/drawing/2014/main" id="{1DB20E36-EB1A-D838-F798-D28862C6B24E}"/>
              </a:ext>
            </a:extLst>
          </p:cNvPr>
          <p:cNvGrpSpPr/>
          <p:nvPr/>
        </p:nvGrpSpPr>
        <p:grpSpPr>
          <a:xfrm>
            <a:off x="743606" y="3793968"/>
            <a:ext cx="10658383" cy="2024732"/>
            <a:chOff x="2530079" y="2216603"/>
            <a:chExt cx="8078044" cy="1441316"/>
          </a:xfrm>
        </p:grpSpPr>
        <p:sp>
          <p:nvSpPr>
            <p:cNvPr id="7" name="四角形: 角を丸くする 6">
              <a:extLst>
                <a:ext uri="{FF2B5EF4-FFF2-40B4-BE49-F238E27FC236}">
                  <a16:creationId xmlns:a16="http://schemas.microsoft.com/office/drawing/2014/main" id="{CC099DFD-EECF-FC39-7402-93BE93E1D194}"/>
                </a:ext>
              </a:extLst>
            </p:cNvPr>
            <p:cNvSpPr/>
            <p:nvPr/>
          </p:nvSpPr>
          <p:spPr>
            <a:xfrm>
              <a:off x="6990671" y="2656673"/>
              <a:ext cx="2447274" cy="77232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2800" dirty="0">
                  <a:latin typeface="BIZ UDGothic" panose="020B0400000000000000" pitchFamily="49" charset="-128"/>
                  <a:ea typeface="BIZ UDGothic" panose="020B0400000000000000" pitchFamily="49" charset="-128"/>
                </a:rPr>
                <a:t>運動などで</a:t>
              </a:r>
              <a:endParaRPr lang="en-GB" altLang="ja-JP" sz="2800" dirty="0">
                <a:latin typeface="BIZ UDGothic" panose="020B0400000000000000" pitchFamily="49" charset="-128"/>
                <a:ea typeface="BIZ UDGothic" panose="020B0400000000000000" pitchFamily="49" charset="-128"/>
              </a:endParaRPr>
            </a:p>
            <a:p>
              <a:pPr algn="ctr"/>
              <a:r>
                <a:rPr lang="ja-JP" altLang="en-US" sz="2800" dirty="0">
                  <a:latin typeface="BIZ UDGothic" panose="020B0400000000000000" pitchFamily="49" charset="-128"/>
                  <a:ea typeface="BIZ UDGothic" panose="020B0400000000000000" pitchFamily="49" charset="-128"/>
                </a:rPr>
                <a:t>体にたまる熱</a:t>
              </a:r>
              <a:endParaRPr lang="en-GB" sz="2800" dirty="0">
                <a:latin typeface="BIZ UDGothic" panose="020B0400000000000000" pitchFamily="49" charset="-128"/>
                <a:ea typeface="BIZ UDGothic" panose="020B0400000000000000" pitchFamily="49" charset="-128"/>
              </a:endParaRPr>
            </a:p>
          </p:txBody>
        </p:sp>
        <p:sp>
          <p:nvSpPr>
            <p:cNvPr id="8" name="四角形: 角を丸くする 7">
              <a:extLst>
                <a:ext uri="{FF2B5EF4-FFF2-40B4-BE49-F238E27FC236}">
                  <a16:creationId xmlns:a16="http://schemas.microsoft.com/office/drawing/2014/main" id="{85550972-5AE3-34F6-2E06-730F71E8FF4C}"/>
                </a:ext>
              </a:extLst>
            </p:cNvPr>
            <p:cNvSpPr/>
            <p:nvPr/>
          </p:nvSpPr>
          <p:spPr>
            <a:xfrm>
              <a:off x="3277981" y="2656674"/>
              <a:ext cx="2447274" cy="77232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2800" dirty="0">
                  <a:latin typeface="BIZ UDGothic" panose="020B0400000000000000" pitchFamily="49" charset="-128"/>
                  <a:ea typeface="BIZ UDGothic" panose="020B0400000000000000" pitchFamily="49" charset="-128"/>
                </a:rPr>
                <a:t>汗などで</a:t>
              </a:r>
              <a:endParaRPr lang="en-GB" altLang="ja-JP" sz="2800" dirty="0">
                <a:latin typeface="BIZ UDGothic" panose="020B0400000000000000" pitchFamily="49" charset="-128"/>
                <a:ea typeface="BIZ UDGothic" panose="020B0400000000000000" pitchFamily="49" charset="-128"/>
              </a:endParaRPr>
            </a:p>
            <a:p>
              <a:pPr algn="ctr"/>
              <a:r>
                <a:rPr lang="ja-JP" altLang="en-US" sz="2800" dirty="0">
                  <a:latin typeface="BIZ UDGothic" panose="020B0400000000000000" pitchFamily="49" charset="-128"/>
                  <a:ea typeface="BIZ UDGothic" panose="020B0400000000000000" pitchFamily="49" charset="-128"/>
                </a:rPr>
                <a:t>体から放出する熱</a:t>
              </a:r>
              <a:endParaRPr lang="en-GB" sz="2800" dirty="0">
                <a:latin typeface="BIZ UDGothic" panose="020B0400000000000000" pitchFamily="49" charset="-128"/>
                <a:ea typeface="BIZ UDGothic" panose="020B0400000000000000" pitchFamily="49" charset="-128"/>
              </a:endParaRPr>
            </a:p>
          </p:txBody>
        </p:sp>
        <p:pic>
          <p:nvPicPr>
            <p:cNvPr id="5" name="図 4">
              <a:extLst>
                <a:ext uri="{FF2B5EF4-FFF2-40B4-BE49-F238E27FC236}">
                  <a16:creationId xmlns:a16="http://schemas.microsoft.com/office/drawing/2014/main" id="{A5A26163-A7F9-E246-12F9-2131540E5B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56277" y="2256660"/>
              <a:ext cx="1251846" cy="1373768"/>
            </a:xfrm>
            <a:prstGeom prst="rect">
              <a:avLst/>
            </a:prstGeom>
          </p:spPr>
        </p:pic>
        <p:pic>
          <p:nvPicPr>
            <p:cNvPr id="9" name="図 8">
              <a:extLst>
                <a:ext uri="{FF2B5EF4-FFF2-40B4-BE49-F238E27FC236}">
                  <a16:creationId xmlns:a16="http://schemas.microsoft.com/office/drawing/2014/main" id="{82592AF6-5C13-0113-32D0-5F320C650E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30079" y="2216603"/>
              <a:ext cx="747902" cy="605929"/>
            </a:xfrm>
            <a:prstGeom prst="rect">
              <a:avLst/>
            </a:prstGeom>
          </p:spPr>
        </p:pic>
        <p:pic>
          <p:nvPicPr>
            <p:cNvPr id="11" name="図 10">
              <a:extLst>
                <a:ext uri="{FF2B5EF4-FFF2-40B4-BE49-F238E27FC236}">
                  <a16:creationId xmlns:a16="http://schemas.microsoft.com/office/drawing/2014/main" id="{0D71E007-7880-0515-89C3-C3A4BABA6D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30079" y="2645223"/>
              <a:ext cx="829569" cy="986115"/>
            </a:xfrm>
            <a:prstGeom prst="rect">
              <a:avLst/>
            </a:prstGeom>
          </p:spPr>
        </p:pic>
        <p:pic>
          <p:nvPicPr>
            <p:cNvPr id="13" name="図 12">
              <a:extLst>
                <a:ext uri="{FF2B5EF4-FFF2-40B4-BE49-F238E27FC236}">
                  <a16:creationId xmlns:a16="http://schemas.microsoft.com/office/drawing/2014/main" id="{8C6DE8D6-6C11-9116-7424-4D3D68CF75D2}"/>
                </a:ext>
              </a:extLst>
            </p:cNvPr>
            <p:cNvPicPr>
              <a:picLocks noChangeAspect="1"/>
            </p:cNvPicPr>
            <p:nvPr/>
          </p:nvPicPr>
          <p:blipFill>
            <a:blip r:embed="rId5"/>
            <a:stretch>
              <a:fillRect/>
            </a:stretch>
          </p:blipFill>
          <p:spPr>
            <a:xfrm>
              <a:off x="5643588" y="2229169"/>
              <a:ext cx="1428750" cy="1428750"/>
            </a:xfrm>
            <a:prstGeom prst="rect">
              <a:avLst/>
            </a:prstGeom>
          </p:spPr>
        </p:pic>
      </p:grpSp>
      <p:sp>
        <p:nvSpPr>
          <p:cNvPr id="6" name="スライド番号プレースホルダー 7">
            <a:extLst>
              <a:ext uri="{FF2B5EF4-FFF2-40B4-BE49-F238E27FC236}">
                <a16:creationId xmlns:a16="http://schemas.microsoft.com/office/drawing/2014/main" id="{B2480C36-A37B-1DF3-2E7B-F190FB228E3D}"/>
              </a:ext>
            </a:extLst>
          </p:cNvPr>
          <p:cNvSpPr>
            <a:spLocks noGrp="1"/>
          </p:cNvSpPr>
          <p:nvPr>
            <p:ph type="sldNum" sz="quarter" idx="12"/>
          </p:nvPr>
        </p:nvSpPr>
        <p:spPr>
          <a:xfrm>
            <a:off x="48768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5</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2575918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8A145F-4692-0583-AB72-841E9ABB00D7}"/>
              </a:ext>
            </a:extLst>
          </p:cNvPr>
          <p:cNvSpPr>
            <a:spLocks noGrp="1"/>
          </p:cNvSpPr>
          <p:nvPr>
            <p:ph type="title"/>
          </p:nvPr>
        </p:nvSpPr>
        <p:spPr>
          <a:xfrm>
            <a:off x="0" y="3510"/>
            <a:ext cx="12192000" cy="1080000"/>
          </a:xfrm>
          <a:solidFill>
            <a:schemeClr val="bg1">
              <a:lumMod val="95000"/>
            </a:schemeClr>
          </a:solidFill>
        </p:spPr>
        <p:txBody>
          <a:bodyPr>
            <a:normAutofit/>
          </a:bodyPr>
          <a:lstStyle/>
          <a:p>
            <a:pPr algn="ctr"/>
            <a:r>
              <a:rPr kumimoji="1" lang="ja-JP" altLang="en-US" sz="5400" dirty="0">
                <a:latin typeface="BIZ UDGothic" panose="020B0400000000000000" pitchFamily="49" charset="-128"/>
                <a:ea typeface="BIZ UDGothic" panose="020B0400000000000000" pitchFamily="49" charset="-128"/>
              </a:rPr>
              <a:t>熱中症がおこる主な原因</a:t>
            </a:r>
          </a:p>
        </p:txBody>
      </p:sp>
      <p:sp>
        <p:nvSpPr>
          <p:cNvPr id="3" name="コンテンツ プレースホルダー 2">
            <a:extLst>
              <a:ext uri="{FF2B5EF4-FFF2-40B4-BE49-F238E27FC236}">
                <a16:creationId xmlns:a16="http://schemas.microsoft.com/office/drawing/2014/main" id="{8BDEC6D4-DFFB-9BA6-F869-40631E43DFE6}"/>
              </a:ext>
            </a:extLst>
          </p:cNvPr>
          <p:cNvSpPr>
            <a:spLocks noGrp="1"/>
          </p:cNvSpPr>
          <p:nvPr>
            <p:ph idx="1"/>
          </p:nvPr>
        </p:nvSpPr>
        <p:spPr>
          <a:xfrm>
            <a:off x="838200" y="1587014"/>
            <a:ext cx="10515600" cy="4449648"/>
          </a:xfrm>
          <a:ln w="19050">
            <a:noFill/>
            <a:prstDash val="dash"/>
          </a:ln>
        </p:spPr>
        <p:txBody>
          <a:bodyPr>
            <a:normAutofit/>
          </a:bodyPr>
          <a:lstStyle/>
          <a:p>
            <a:pPr marL="514350" indent="-514350">
              <a:lnSpc>
                <a:spcPct val="200000"/>
              </a:lnSpc>
              <a:buFont typeface="+mj-ea"/>
              <a:buAutoNum type="circleNumDbPlain"/>
            </a:pPr>
            <a:r>
              <a:rPr lang="en-US" altLang="ja-JP" sz="3200" dirty="0">
                <a:latin typeface="BIZ UDGothic" panose="020B0400000000000000" pitchFamily="49" charset="-128"/>
                <a:ea typeface="BIZ UDGothic" panose="020B0400000000000000" pitchFamily="49" charset="-128"/>
              </a:rPr>
              <a:t> </a:t>
            </a:r>
            <a:r>
              <a:rPr lang="ja-JP" altLang="en-US" sz="3200">
                <a:latin typeface="BIZ UDGothic" panose="020B0400000000000000" pitchFamily="49" charset="-128"/>
                <a:ea typeface="BIZ UDGothic" panose="020B0400000000000000" pitchFamily="49" charset="-128"/>
              </a:rPr>
              <a:t>稽古</a:t>
            </a:r>
            <a:r>
              <a:rPr lang="ja-JP" altLang="en-US" sz="3200" dirty="0">
                <a:latin typeface="BIZ UDGothic" panose="020B0400000000000000" pitchFamily="49" charset="-128"/>
                <a:ea typeface="BIZ UDGothic" panose="020B0400000000000000" pitchFamily="49" charset="-128"/>
              </a:rPr>
              <a:t>を行う場所の気温や湿度が高い</a:t>
            </a:r>
            <a:r>
              <a:rPr lang="en-GB" altLang="ja-JP" sz="3200" dirty="0">
                <a:latin typeface="BIZ UDGothic" panose="020B0400000000000000" pitchFamily="49" charset="-128"/>
                <a:ea typeface="BIZ UDGothic" panose="020B0400000000000000" pitchFamily="49" charset="-128"/>
              </a:rPr>
              <a:t>	</a:t>
            </a:r>
            <a:endParaRPr lang="en-US" altLang="ja-JP" sz="3200" dirty="0">
              <a:latin typeface="BIZ UDGothic" panose="020B0400000000000000" pitchFamily="49" charset="-128"/>
              <a:ea typeface="BIZ UDGothic" panose="020B0400000000000000" pitchFamily="49" charset="-128"/>
            </a:endParaRPr>
          </a:p>
          <a:p>
            <a:pPr marL="514350" indent="-514350">
              <a:lnSpc>
                <a:spcPct val="200000"/>
              </a:lnSpc>
              <a:buFont typeface="+mj-ea"/>
              <a:buAutoNum type="circleNumDbPlain"/>
            </a:pPr>
            <a:r>
              <a:rPr lang="en-US" altLang="ja-JP" sz="3200" dirty="0">
                <a:latin typeface="BIZ UDGothic" panose="020B0400000000000000" pitchFamily="49" charset="-128"/>
                <a:ea typeface="BIZ UDGothic" panose="020B0400000000000000" pitchFamily="49" charset="-128"/>
              </a:rPr>
              <a:t> </a:t>
            </a:r>
            <a:r>
              <a:rPr lang="ja-JP" altLang="en-US" sz="3200">
                <a:latin typeface="BIZ UDGothic" panose="020B0400000000000000" pitchFamily="49" charset="-128"/>
                <a:ea typeface="BIZ UDGothic" panose="020B0400000000000000" pitchFamily="49" charset="-128"/>
              </a:rPr>
              <a:t>運動量</a:t>
            </a:r>
            <a:r>
              <a:rPr lang="ja-JP" altLang="en-US" sz="3200" dirty="0">
                <a:latin typeface="BIZ UDGothic" panose="020B0400000000000000" pitchFamily="49" charset="-128"/>
                <a:ea typeface="BIZ UDGothic" panose="020B0400000000000000" pitchFamily="49" charset="-128"/>
              </a:rPr>
              <a:t>が多く、休憩が少ない</a:t>
            </a:r>
            <a:r>
              <a:rPr lang="en-GB" altLang="ja-JP" sz="3200" dirty="0">
                <a:latin typeface="BIZ UDGothic" panose="020B0400000000000000" pitchFamily="49" charset="-128"/>
                <a:ea typeface="BIZ UDGothic" panose="020B0400000000000000" pitchFamily="49" charset="-128"/>
              </a:rPr>
              <a:t>	</a:t>
            </a:r>
          </a:p>
          <a:p>
            <a:pPr marL="514350" indent="-514350">
              <a:lnSpc>
                <a:spcPct val="200000"/>
              </a:lnSpc>
              <a:buFont typeface="+mj-ea"/>
              <a:buAutoNum type="circleNumDbPlain"/>
            </a:pPr>
            <a:r>
              <a:rPr lang="en-US" altLang="ja-JP" sz="3200" dirty="0">
                <a:latin typeface="BIZ UDGothic" panose="020B0400000000000000" pitchFamily="49" charset="-128"/>
                <a:ea typeface="BIZ UDGothic" panose="020B0400000000000000" pitchFamily="49" charset="-128"/>
              </a:rPr>
              <a:t> </a:t>
            </a:r>
            <a:r>
              <a:rPr lang="ja-JP" altLang="en-US" sz="3200">
                <a:latin typeface="BIZ UDGothic" panose="020B0400000000000000" pitchFamily="49" charset="-128"/>
                <a:ea typeface="BIZ UDGothic" panose="020B0400000000000000" pitchFamily="49" charset="-128"/>
              </a:rPr>
              <a:t>体</a:t>
            </a:r>
            <a:r>
              <a:rPr lang="ja-JP" altLang="en-US" sz="3200" dirty="0">
                <a:latin typeface="BIZ UDGothic" panose="020B0400000000000000" pitchFamily="49" charset="-128"/>
                <a:ea typeface="BIZ UDGothic" panose="020B0400000000000000" pitchFamily="49" charset="-128"/>
              </a:rPr>
              <a:t>を冷やすシステムがはたらかない</a:t>
            </a:r>
            <a:endParaRPr lang="en-US" altLang="ja-JP" sz="3200" dirty="0">
              <a:latin typeface="BIZ UDGothic" panose="020B0400000000000000" pitchFamily="49" charset="-128"/>
              <a:ea typeface="BIZ UDGothic" panose="020B0400000000000000" pitchFamily="49" charset="-128"/>
            </a:endParaRPr>
          </a:p>
        </p:txBody>
      </p:sp>
      <p:pic>
        <p:nvPicPr>
          <p:cNvPr id="4" name="図 3">
            <a:extLst>
              <a:ext uri="{FF2B5EF4-FFF2-40B4-BE49-F238E27FC236}">
                <a16:creationId xmlns:a16="http://schemas.microsoft.com/office/drawing/2014/main" id="{6D4F8B33-B572-F433-755F-AADF86DCEF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11302" y="1512968"/>
            <a:ext cx="1756800" cy="1704095"/>
          </a:xfrm>
          <a:prstGeom prst="rect">
            <a:avLst/>
          </a:prstGeom>
        </p:spPr>
      </p:pic>
      <p:pic>
        <p:nvPicPr>
          <p:cNvPr id="5" name="図 4">
            <a:extLst>
              <a:ext uri="{FF2B5EF4-FFF2-40B4-BE49-F238E27FC236}">
                <a16:creationId xmlns:a16="http://schemas.microsoft.com/office/drawing/2014/main" id="{7E379B18-33B1-A227-3896-4022D6F3FB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56978" y="2782177"/>
            <a:ext cx="1756800" cy="1704096"/>
          </a:xfrm>
          <a:prstGeom prst="rect">
            <a:avLst/>
          </a:prstGeom>
        </p:spPr>
      </p:pic>
      <p:pic>
        <p:nvPicPr>
          <p:cNvPr id="7" name="図 6">
            <a:extLst>
              <a:ext uri="{FF2B5EF4-FFF2-40B4-BE49-F238E27FC236}">
                <a16:creationId xmlns:a16="http://schemas.microsoft.com/office/drawing/2014/main" id="{E6333DA2-AB4C-8012-EB6A-FC0E1B36E2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4181" y="4051386"/>
            <a:ext cx="1756800" cy="1598689"/>
          </a:xfrm>
          <a:prstGeom prst="rect">
            <a:avLst/>
          </a:prstGeom>
        </p:spPr>
      </p:pic>
      <p:sp>
        <p:nvSpPr>
          <p:cNvPr id="6" name="スライド番号プレースホルダー 7">
            <a:extLst>
              <a:ext uri="{FF2B5EF4-FFF2-40B4-BE49-F238E27FC236}">
                <a16:creationId xmlns:a16="http://schemas.microsoft.com/office/drawing/2014/main" id="{4B008A3F-C5FB-B9CF-4E6E-0C97FA733812}"/>
              </a:ext>
            </a:extLst>
          </p:cNvPr>
          <p:cNvSpPr>
            <a:spLocks noGrp="1"/>
          </p:cNvSpPr>
          <p:nvPr>
            <p:ph type="sldNum" sz="quarter" idx="12"/>
          </p:nvPr>
        </p:nvSpPr>
        <p:spPr>
          <a:xfrm>
            <a:off x="48768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6</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2053755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四角形: 角を丸くする 91">
            <a:extLst>
              <a:ext uri="{FF2B5EF4-FFF2-40B4-BE49-F238E27FC236}">
                <a16:creationId xmlns:a16="http://schemas.microsoft.com/office/drawing/2014/main" id="{C9EB84A8-8509-EBCA-AB65-2EC380B7907C}"/>
              </a:ext>
            </a:extLst>
          </p:cNvPr>
          <p:cNvSpPr/>
          <p:nvPr/>
        </p:nvSpPr>
        <p:spPr>
          <a:xfrm>
            <a:off x="5201441" y="1170568"/>
            <a:ext cx="3368222" cy="5424507"/>
          </a:xfrm>
          <a:prstGeom prst="roundRect">
            <a:avLst>
              <a:gd name="adj" fmla="val 13402"/>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Gothic" panose="020B0400000000000000" pitchFamily="49" charset="-128"/>
              <a:ea typeface="BIZ UDGothic" panose="020B0400000000000000" pitchFamily="49" charset="-128"/>
            </a:endParaRPr>
          </a:p>
        </p:txBody>
      </p:sp>
      <p:grpSp>
        <p:nvGrpSpPr>
          <p:cNvPr id="70" name="グループ化 69">
            <a:extLst>
              <a:ext uri="{FF2B5EF4-FFF2-40B4-BE49-F238E27FC236}">
                <a16:creationId xmlns:a16="http://schemas.microsoft.com/office/drawing/2014/main" id="{64C51177-849C-BF26-C749-043316146224}"/>
              </a:ext>
            </a:extLst>
          </p:cNvPr>
          <p:cNvGrpSpPr/>
          <p:nvPr/>
        </p:nvGrpSpPr>
        <p:grpSpPr>
          <a:xfrm>
            <a:off x="645700" y="3116998"/>
            <a:ext cx="4111200" cy="3378684"/>
            <a:chOff x="645700" y="3239830"/>
            <a:chExt cx="4111200" cy="3204667"/>
          </a:xfrm>
        </p:grpSpPr>
        <p:sp>
          <p:nvSpPr>
            <p:cNvPr id="13" name="四角形: 角を丸くする 12">
              <a:extLst>
                <a:ext uri="{FF2B5EF4-FFF2-40B4-BE49-F238E27FC236}">
                  <a16:creationId xmlns:a16="http://schemas.microsoft.com/office/drawing/2014/main" id="{58ED47D9-B247-1A68-1928-C0ABC6541667}"/>
                </a:ext>
              </a:extLst>
            </p:cNvPr>
            <p:cNvSpPr/>
            <p:nvPr/>
          </p:nvSpPr>
          <p:spPr>
            <a:xfrm>
              <a:off x="645700" y="3738410"/>
              <a:ext cx="4111200" cy="2706087"/>
            </a:xfrm>
            <a:prstGeom prst="round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chemeClr val="tx1"/>
                  </a:solidFill>
                  <a:effectLst/>
                  <a:uLnTx/>
                  <a:uFillTx/>
                  <a:latin typeface="BIZ UDGothic" panose="020B0400000000000000" pitchFamily="49" charset="-128"/>
                  <a:ea typeface="BIZ UDGothic" panose="020B0400000000000000" pitchFamily="49" charset="-128"/>
                </a:rPr>
                <a:t>体を冷やすしくみ</a:t>
              </a:r>
            </a:p>
          </p:txBody>
        </p:sp>
        <p:sp>
          <p:nvSpPr>
            <p:cNvPr id="68" name="矢印: 上 67">
              <a:extLst>
                <a:ext uri="{FF2B5EF4-FFF2-40B4-BE49-F238E27FC236}">
                  <a16:creationId xmlns:a16="http://schemas.microsoft.com/office/drawing/2014/main" id="{DAE29283-CF9B-C912-256D-15F934AC9342}"/>
                </a:ext>
              </a:extLst>
            </p:cNvPr>
            <p:cNvSpPr/>
            <p:nvPr/>
          </p:nvSpPr>
          <p:spPr>
            <a:xfrm>
              <a:off x="1785257" y="3239830"/>
              <a:ext cx="489701" cy="498580"/>
            </a:xfrm>
            <a:prstGeom prst="upArrow">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Gothic" panose="020B0400000000000000" pitchFamily="49" charset="-128"/>
                <a:ea typeface="BIZ UDGothic" panose="020B0400000000000000" pitchFamily="49" charset="-128"/>
              </a:endParaRPr>
            </a:p>
          </p:txBody>
        </p:sp>
        <p:sp>
          <p:nvSpPr>
            <p:cNvPr id="69" name="正方形/長方形 68">
              <a:extLst>
                <a:ext uri="{FF2B5EF4-FFF2-40B4-BE49-F238E27FC236}">
                  <a16:creationId xmlns:a16="http://schemas.microsoft.com/office/drawing/2014/main" id="{1E3A9268-AA35-EB82-5314-291B77EA2E62}"/>
                </a:ext>
              </a:extLst>
            </p:cNvPr>
            <p:cNvSpPr/>
            <p:nvPr/>
          </p:nvSpPr>
          <p:spPr>
            <a:xfrm>
              <a:off x="1921711" y="3648892"/>
              <a:ext cx="201600" cy="20900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Gothic" panose="020B0400000000000000" pitchFamily="49" charset="-128"/>
                <a:ea typeface="BIZ UDGothic" panose="020B0400000000000000" pitchFamily="49" charset="-128"/>
              </a:endParaRPr>
            </a:p>
          </p:txBody>
        </p:sp>
      </p:grpSp>
      <p:sp>
        <p:nvSpPr>
          <p:cNvPr id="2" name="タイトル 1">
            <a:extLst>
              <a:ext uri="{FF2B5EF4-FFF2-40B4-BE49-F238E27FC236}">
                <a16:creationId xmlns:a16="http://schemas.microsoft.com/office/drawing/2014/main" id="{D515617D-0FB6-4E8F-BC66-7FA31D6A3A92}"/>
              </a:ext>
            </a:extLst>
          </p:cNvPr>
          <p:cNvSpPr>
            <a:spLocks noGrp="1"/>
          </p:cNvSpPr>
          <p:nvPr>
            <p:ph type="title"/>
          </p:nvPr>
        </p:nvSpPr>
        <p:spPr>
          <a:xfrm>
            <a:off x="-1479" y="13220"/>
            <a:ext cx="12193479" cy="1080000"/>
          </a:xfrm>
          <a:solidFill>
            <a:schemeClr val="bg1">
              <a:lumMod val="95000"/>
            </a:schemeClr>
          </a:solidFill>
        </p:spPr>
        <p:txBody>
          <a:bodyPr>
            <a:noAutofit/>
          </a:bodyPr>
          <a:lstStyle/>
          <a:p>
            <a:pPr algn="ctr"/>
            <a:r>
              <a:rPr kumimoji="1" lang="ja-JP" altLang="en-US" sz="5400" b="1" dirty="0">
                <a:latin typeface="BIZ UDGothic" panose="020B0400000000000000" pitchFamily="49" charset="-128"/>
                <a:ea typeface="BIZ UDGothic" panose="020B0400000000000000" pitchFamily="49" charset="-128"/>
              </a:rPr>
              <a:t>熱中症</a:t>
            </a:r>
            <a:r>
              <a:rPr lang="ja-JP" altLang="en-US" sz="5400" dirty="0">
                <a:latin typeface="BIZ UDGothic" panose="020B0400000000000000" pitchFamily="49" charset="-128"/>
                <a:ea typeface="BIZ UDGothic" panose="020B0400000000000000" pitchFamily="49" charset="-128"/>
              </a:rPr>
              <a:t>が起こるメカニズム</a:t>
            </a:r>
            <a:endParaRPr kumimoji="1" lang="ja-JP" altLang="en-US" sz="5400" b="1" dirty="0">
              <a:latin typeface="BIZ UDGothic" panose="020B0400000000000000" pitchFamily="49" charset="-128"/>
              <a:ea typeface="BIZ UDGothic" panose="020B0400000000000000" pitchFamily="49" charset="-128"/>
            </a:endParaRPr>
          </a:p>
        </p:txBody>
      </p:sp>
      <p:grpSp>
        <p:nvGrpSpPr>
          <p:cNvPr id="32" name="グループ化 31">
            <a:extLst>
              <a:ext uri="{FF2B5EF4-FFF2-40B4-BE49-F238E27FC236}">
                <a16:creationId xmlns:a16="http://schemas.microsoft.com/office/drawing/2014/main" id="{C5153936-BD8D-56DA-7524-72097743B5A4}"/>
              </a:ext>
            </a:extLst>
          </p:cNvPr>
          <p:cNvGrpSpPr/>
          <p:nvPr/>
        </p:nvGrpSpPr>
        <p:grpSpPr>
          <a:xfrm>
            <a:off x="4795139" y="1683518"/>
            <a:ext cx="3667148" cy="540000"/>
            <a:chOff x="4787178" y="1592216"/>
            <a:chExt cx="3667148" cy="540000"/>
          </a:xfrm>
        </p:grpSpPr>
        <p:sp>
          <p:nvSpPr>
            <p:cNvPr id="3" name="矢印: 右 2">
              <a:extLst>
                <a:ext uri="{FF2B5EF4-FFF2-40B4-BE49-F238E27FC236}">
                  <a16:creationId xmlns:a16="http://schemas.microsoft.com/office/drawing/2014/main" id="{26F6051A-A0CF-7BA2-0EB5-40B68D567406}"/>
                </a:ext>
              </a:extLst>
            </p:cNvPr>
            <p:cNvSpPr/>
            <p:nvPr/>
          </p:nvSpPr>
          <p:spPr>
            <a:xfrm>
              <a:off x="4787178" y="1688425"/>
              <a:ext cx="409534" cy="304613"/>
            </a:xfrm>
            <a:prstGeom prst="rightArrow">
              <a:avLst/>
            </a:prstGeom>
            <a:solidFill>
              <a:schemeClr val="accent2">
                <a:lumMod val="5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latin typeface="BIZ UDGothic" panose="020B0400000000000000" pitchFamily="49" charset="-128"/>
                <a:ea typeface="BIZ UDGothic" panose="020B0400000000000000" pitchFamily="49" charset="-128"/>
              </a:endParaRPr>
            </a:p>
          </p:txBody>
        </p:sp>
        <p:sp>
          <p:nvSpPr>
            <p:cNvPr id="4" name="四角形: 角を丸くする 3">
              <a:extLst>
                <a:ext uri="{FF2B5EF4-FFF2-40B4-BE49-F238E27FC236}">
                  <a16:creationId xmlns:a16="http://schemas.microsoft.com/office/drawing/2014/main" id="{625E6AF8-02B0-777B-C04C-04958DA778C7}"/>
                </a:ext>
              </a:extLst>
            </p:cNvPr>
            <p:cNvSpPr/>
            <p:nvPr/>
          </p:nvSpPr>
          <p:spPr>
            <a:xfrm>
              <a:off x="5250960" y="1592216"/>
              <a:ext cx="3203366" cy="540000"/>
            </a:xfrm>
            <a:prstGeom prst="roundRect">
              <a:avLst/>
            </a:prstGeom>
            <a:solidFill>
              <a:schemeClr val="bg1"/>
            </a:solid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BIZ UDGothic" panose="020B0400000000000000" pitchFamily="49" charset="-128"/>
                  <a:ea typeface="BIZ UDGothic" panose="020B0400000000000000" pitchFamily="49" charset="-128"/>
                </a:rPr>
                <a:t>気温が高い</a:t>
              </a:r>
            </a:p>
          </p:txBody>
        </p:sp>
      </p:grpSp>
      <p:sp>
        <p:nvSpPr>
          <p:cNvPr id="5" name="吹き出し: 下矢印 4">
            <a:extLst>
              <a:ext uri="{FF2B5EF4-FFF2-40B4-BE49-F238E27FC236}">
                <a16:creationId xmlns:a16="http://schemas.microsoft.com/office/drawing/2014/main" id="{EF0EEE35-DE50-1A6F-BE26-9EE6E630A8E8}"/>
              </a:ext>
            </a:extLst>
          </p:cNvPr>
          <p:cNvSpPr/>
          <p:nvPr/>
        </p:nvSpPr>
        <p:spPr>
          <a:xfrm>
            <a:off x="629691" y="1702568"/>
            <a:ext cx="4111200" cy="763544"/>
          </a:xfrm>
          <a:prstGeom prst="downArrowCallout">
            <a:avLst/>
          </a:prstGeom>
          <a:solidFill>
            <a:schemeClr val="accent3">
              <a:lumMod val="20000"/>
              <a:lumOff val="80000"/>
            </a:schemeClr>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気温の上昇</a:t>
            </a:r>
          </a:p>
        </p:txBody>
      </p:sp>
      <p:sp>
        <p:nvSpPr>
          <p:cNvPr id="6" name="吹き出し: 下矢印 5">
            <a:extLst>
              <a:ext uri="{FF2B5EF4-FFF2-40B4-BE49-F238E27FC236}">
                <a16:creationId xmlns:a16="http://schemas.microsoft.com/office/drawing/2014/main" id="{4EBCCB09-D7A9-8979-1A17-B6490762CFE7}"/>
              </a:ext>
            </a:extLst>
          </p:cNvPr>
          <p:cNvSpPr/>
          <p:nvPr/>
        </p:nvSpPr>
        <p:spPr>
          <a:xfrm>
            <a:off x="629691" y="2497430"/>
            <a:ext cx="4111200" cy="1118148"/>
          </a:xfrm>
          <a:prstGeom prst="downArrowCallout">
            <a:avLst>
              <a:gd name="adj1" fmla="val 15654"/>
              <a:gd name="adj2" fmla="val 19548"/>
              <a:gd name="adj3" fmla="val 25000"/>
              <a:gd name="adj4" fmla="val 51737"/>
            </a:avLst>
          </a:prstGeom>
          <a:solidFill>
            <a:schemeClr val="accent5">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運動による体温上昇</a:t>
            </a:r>
          </a:p>
        </p:txBody>
      </p:sp>
      <p:sp>
        <p:nvSpPr>
          <p:cNvPr id="8" name="四角形: 角を丸くする 7">
            <a:extLst>
              <a:ext uri="{FF2B5EF4-FFF2-40B4-BE49-F238E27FC236}">
                <a16:creationId xmlns:a16="http://schemas.microsoft.com/office/drawing/2014/main" id="{1EA19FBC-6B82-CDDB-2E7A-E0FB0E5E3A44}"/>
              </a:ext>
            </a:extLst>
          </p:cNvPr>
          <p:cNvSpPr/>
          <p:nvPr/>
        </p:nvSpPr>
        <p:spPr>
          <a:xfrm>
            <a:off x="891184" y="4223668"/>
            <a:ext cx="3634776" cy="432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dirty="0">
                <a:solidFill>
                  <a:schemeClr val="tx1"/>
                </a:solidFill>
                <a:latin typeface="BIZ UDGothic" panose="020B0400000000000000" pitchFamily="49" charset="-128"/>
                <a:ea typeface="BIZ UDGothic" panose="020B0400000000000000" pitchFamily="49" charset="-128"/>
              </a:rPr>
              <a:t>汗をかく</a:t>
            </a:r>
          </a:p>
        </p:txBody>
      </p:sp>
      <p:sp>
        <p:nvSpPr>
          <p:cNvPr id="9" name="四角形: 角を丸くする 8">
            <a:extLst>
              <a:ext uri="{FF2B5EF4-FFF2-40B4-BE49-F238E27FC236}">
                <a16:creationId xmlns:a16="http://schemas.microsoft.com/office/drawing/2014/main" id="{70C23531-AD29-8968-A24E-1C357404F3BA}"/>
              </a:ext>
            </a:extLst>
          </p:cNvPr>
          <p:cNvSpPr/>
          <p:nvPr/>
        </p:nvSpPr>
        <p:spPr>
          <a:xfrm>
            <a:off x="898019" y="4694716"/>
            <a:ext cx="3634776" cy="432000"/>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kumimoji="1" lang="ja-JP" altLang="en-US" sz="2400" dirty="0">
                <a:solidFill>
                  <a:schemeClr val="tx1"/>
                </a:solidFill>
                <a:latin typeface="BIZ UDGothic" panose="020B0400000000000000" pitchFamily="49" charset="-128"/>
                <a:ea typeface="BIZ UDGothic" panose="020B0400000000000000" pitchFamily="49" charset="-128"/>
              </a:rPr>
              <a:t>皮ふの血管を開く</a:t>
            </a:r>
          </a:p>
        </p:txBody>
      </p:sp>
      <p:grpSp>
        <p:nvGrpSpPr>
          <p:cNvPr id="33" name="グループ化 32">
            <a:extLst>
              <a:ext uri="{FF2B5EF4-FFF2-40B4-BE49-F238E27FC236}">
                <a16:creationId xmlns:a16="http://schemas.microsoft.com/office/drawing/2014/main" id="{9BD0E611-64FF-0FA1-B1AB-718A9D85DCEE}"/>
              </a:ext>
            </a:extLst>
          </p:cNvPr>
          <p:cNvGrpSpPr/>
          <p:nvPr/>
        </p:nvGrpSpPr>
        <p:grpSpPr>
          <a:xfrm>
            <a:off x="4795139" y="2513894"/>
            <a:ext cx="3667148" cy="540000"/>
            <a:chOff x="4787178" y="2422592"/>
            <a:chExt cx="3667148" cy="540000"/>
          </a:xfrm>
        </p:grpSpPr>
        <p:sp>
          <p:nvSpPr>
            <p:cNvPr id="10" name="矢印: 右 9">
              <a:extLst>
                <a:ext uri="{FF2B5EF4-FFF2-40B4-BE49-F238E27FC236}">
                  <a16:creationId xmlns:a16="http://schemas.microsoft.com/office/drawing/2014/main" id="{E8663492-CB6F-03F2-3C8B-3D437239DBA3}"/>
                </a:ext>
              </a:extLst>
            </p:cNvPr>
            <p:cNvSpPr/>
            <p:nvPr/>
          </p:nvSpPr>
          <p:spPr>
            <a:xfrm>
              <a:off x="4787178" y="2534784"/>
              <a:ext cx="409534" cy="304613"/>
            </a:xfrm>
            <a:prstGeom prst="rightArrow">
              <a:avLst/>
            </a:prstGeom>
            <a:solidFill>
              <a:schemeClr val="bg2">
                <a:lumMod val="50000"/>
              </a:schemeClr>
            </a:solidFill>
            <a:ln w="285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latin typeface="BIZ UDGothic" panose="020B0400000000000000" pitchFamily="49" charset="-128"/>
                <a:ea typeface="BIZ UDGothic" panose="020B0400000000000000" pitchFamily="49" charset="-128"/>
              </a:endParaRPr>
            </a:p>
          </p:txBody>
        </p:sp>
        <p:sp>
          <p:nvSpPr>
            <p:cNvPr id="16" name="四角形: 角を丸くする 15">
              <a:extLst>
                <a:ext uri="{FF2B5EF4-FFF2-40B4-BE49-F238E27FC236}">
                  <a16:creationId xmlns:a16="http://schemas.microsoft.com/office/drawing/2014/main" id="{3A431FF6-87FF-63CB-DF3B-5A0D13BBF0BE}"/>
                </a:ext>
              </a:extLst>
            </p:cNvPr>
            <p:cNvSpPr/>
            <p:nvPr/>
          </p:nvSpPr>
          <p:spPr>
            <a:xfrm>
              <a:off x="5250960" y="2422592"/>
              <a:ext cx="3203366" cy="540000"/>
            </a:xfrm>
            <a:prstGeom prst="roundRect">
              <a:avLst/>
            </a:prstGeom>
            <a:solidFill>
              <a:schemeClr val="bg1"/>
            </a:solid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BIZ UDGothic" panose="020B0400000000000000" pitchFamily="49" charset="-128"/>
                  <a:ea typeface="BIZ UDGothic" panose="020B0400000000000000" pitchFamily="49" charset="-128"/>
                </a:rPr>
                <a:t>運動量が多い</a:t>
              </a:r>
            </a:p>
          </p:txBody>
        </p:sp>
      </p:grpSp>
      <p:grpSp>
        <p:nvGrpSpPr>
          <p:cNvPr id="31" name="グループ化 30">
            <a:extLst>
              <a:ext uri="{FF2B5EF4-FFF2-40B4-BE49-F238E27FC236}">
                <a16:creationId xmlns:a16="http://schemas.microsoft.com/office/drawing/2014/main" id="{C373D412-AB7A-90CF-C9E2-3E41F659A081}"/>
              </a:ext>
            </a:extLst>
          </p:cNvPr>
          <p:cNvGrpSpPr/>
          <p:nvPr/>
        </p:nvGrpSpPr>
        <p:grpSpPr>
          <a:xfrm>
            <a:off x="4795139" y="4518006"/>
            <a:ext cx="3667148" cy="540000"/>
            <a:chOff x="4787178" y="4634205"/>
            <a:chExt cx="3667148" cy="540000"/>
          </a:xfrm>
        </p:grpSpPr>
        <p:sp>
          <p:nvSpPr>
            <p:cNvPr id="17" name="矢印: 右 16">
              <a:extLst>
                <a:ext uri="{FF2B5EF4-FFF2-40B4-BE49-F238E27FC236}">
                  <a16:creationId xmlns:a16="http://schemas.microsoft.com/office/drawing/2014/main" id="{D0950FE0-2CB9-2FE3-FD88-CA8D6089072C}"/>
                </a:ext>
              </a:extLst>
            </p:cNvPr>
            <p:cNvSpPr/>
            <p:nvPr/>
          </p:nvSpPr>
          <p:spPr>
            <a:xfrm>
              <a:off x="4787178" y="4746841"/>
              <a:ext cx="409534" cy="304613"/>
            </a:xfrm>
            <a:prstGeom prst="rightArrow">
              <a:avLst/>
            </a:prstGeom>
            <a:solidFill>
              <a:schemeClr val="accent1">
                <a:lumMod val="5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latin typeface="BIZ UDGothic" panose="020B0400000000000000" pitchFamily="49" charset="-128"/>
                <a:ea typeface="BIZ UDGothic" panose="020B0400000000000000" pitchFamily="49" charset="-128"/>
              </a:endParaRPr>
            </a:p>
          </p:txBody>
        </p:sp>
        <p:sp>
          <p:nvSpPr>
            <p:cNvPr id="19" name="四角形: 角を丸くする 18">
              <a:extLst>
                <a:ext uri="{FF2B5EF4-FFF2-40B4-BE49-F238E27FC236}">
                  <a16:creationId xmlns:a16="http://schemas.microsoft.com/office/drawing/2014/main" id="{B79D590C-31C8-A5F6-13D4-620E0765572F}"/>
                </a:ext>
              </a:extLst>
            </p:cNvPr>
            <p:cNvSpPr/>
            <p:nvPr/>
          </p:nvSpPr>
          <p:spPr>
            <a:xfrm>
              <a:off x="5250960" y="4634205"/>
              <a:ext cx="3203366" cy="540000"/>
            </a:xfrm>
            <a:prstGeom prst="roundRect">
              <a:avLst/>
            </a:prstGeom>
            <a:solidFill>
              <a:schemeClr val="bg1"/>
            </a:solid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BIZ UDGothic" panose="020B0400000000000000" pitchFamily="49" charset="-128"/>
                  <a:ea typeface="BIZ UDGothic" panose="020B0400000000000000" pitchFamily="49" charset="-128"/>
                </a:rPr>
                <a:t>水分が足りない</a:t>
              </a:r>
              <a:endParaRPr kumimoji="1" lang="ja-JP" altLang="en-US" sz="2400" b="1" dirty="0">
                <a:solidFill>
                  <a:schemeClr val="tx1"/>
                </a:solidFill>
                <a:latin typeface="BIZ UDGothic" panose="020B0400000000000000" pitchFamily="49" charset="-128"/>
                <a:ea typeface="BIZ UDGothic" panose="020B0400000000000000" pitchFamily="49" charset="-128"/>
              </a:endParaRPr>
            </a:p>
          </p:txBody>
        </p:sp>
      </p:grpSp>
      <p:sp>
        <p:nvSpPr>
          <p:cNvPr id="22" name="テキスト ボックス 21">
            <a:extLst>
              <a:ext uri="{FF2B5EF4-FFF2-40B4-BE49-F238E27FC236}">
                <a16:creationId xmlns:a16="http://schemas.microsoft.com/office/drawing/2014/main" id="{E9C5A1AE-6ACE-02B8-D06B-0669D1D76548}"/>
              </a:ext>
            </a:extLst>
          </p:cNvPr>
          <p:cNvSpPr txBox="1"/>
          <p:nvPr/>
        </p:nvSpPr>
        <p:spPr>
          <a:xfrm>
            <a:off x="1302068" y="1207180"/>
            <a:ext cx="2991173" cy="400110"/>
          </a:xfrm>
          <a:prstGeom prst="rect">
            <a:avLst/>
          </a:prstGeom>
          <a:noFill/>
        </p:spPr>
        <p:txBody>
          <a:bodyPr wrap="square" rtlCol="0">
            <a:spAutoFit/>
          </a:bodyPr>
          <a:lstStyle/>
          <a:p>
            <a:pPr algn="ctr"/>
            <a:r>
              <a:rPr kumimoji="1" lang="ja-JP" altLang="en-US" sz="2000" b="1" dirty="0">
                <a:latin typeface="BIZ UDGothic" panose="020B0400000000000000" pitchFamily="49" charset="-128"/>
                <a:ea typeface="BIZ UDGothic" panose="020B0400000000000000" pitchFamily="49" charset="-128"/>
              </a:rPr>
              <a:t>通常の体温調整</a:t>
            </a:r>
          </a:p>
        </p:txBody>
      </p:sp>
      <p:sp>
        <p:nvSpPr>
          <p:cNvPr id="23" name="テキスト ボックス 22">
            <a:extLst>
              <a:ext uri="{FF2B5EF4-FFF2-40B4-BE49-F238E27FC236}">
                <a16:creationId xmlns:a16="http://schemas.microsoft.com/office/drawing/2014/main" id="{71D95844-5BCF-A6BA-DB8F-8B8FC5780D14}"/>
              </a:ext>
            </a:extLst>
          </p:cNvPr>
          <p:cNvSpPr txBox="1"/>
          <p:nvPr/>
        </p:nvSpPr>
        <p:spPr>
          <a:xfrm>
            <a:off x="5258921" y="1207180"/>
            <a:ext cx="3192251" cy="400110"/>
          </a:xfrm>
          <a:prstGeom prst="rect">
            <a:avLst/>
          </a:prstGeom>
          <a:noFill/>
        </p:spPr>
        <p:txBody>
          <a:bodyPr wrap="square" rtlCol="0">
            <a:spAutoFit/>
          </a:bodyPr>
          <a:lstStyle/>
          <a:p>
            <a:pPr algn="ctr"/>
            <a:r>
              <a:rPr kumimoji="1" lang="ja-JP" altLang="en-US" sz="2000" b="1" dirty="0">
                <a:latin typeface="BIZ UDGothic" panose="020B0400000000000000" pitchFamily="49" charset="-128"/>
                <a:ea typeface="BIZ UDGothic" panose="020B0400000000000000" pitchFamily="49" charset="-128"/>
              </a:rPr>
              <a:t>異常をきたす原因</a:t>
            </a:r>
          </a:p>
        </p:txBody>
      </p:sp>
      <p:grpSp>
        <p:nvGrpSpPr>
          <p:cNvPr id="35" name="グループ化 34">
            <a:extLst>
              <a:ext uri="{FF2B5EF4-FFF2-40B4-BE49-F238E27FC236}">
                <a16:creationId xmlns:a16="http://schemas.microsoft.com/office/drawing/2014/main" id="{7B984E6B-2459-86FE-3023-2B7CCE6625EF}"/>
              </a:ext>
            </a:extLst>
          </p:cNvPr>
          <p:cNvGrpSpPr/>
          <p:nvPr/>
        </p:nvGrpSpPr>
        <p:grpSpPr>
          <a:xfrm>
            <a:off x="4795139" y="5134248"/>
            <a:ext cx="3667148" cy="540000"/>
            <a:chOff x="4776063" y="5249800"/>
            <a:chExt cx="3667148" cy="540000"/>
          </a:xfrm>
        </p:grpSpPr>
        <p:sp>
          <p:nvSpPr>
            <p:cNvPr id="25" name="矢印: 右 24">
              <a:extLst>
                <a:ext uri="{FF2B5EF4-FFF2-40B4-BE49-F238E27FC236}">
                  <a16:creationId xmlns:a16="http://schemas.microsoft.com/office/drawing/2014/main" id="{1ED2A2AE-54BC-C74F-BFC4-0BCC54158ACC}"/>
                </a:ext>
              </a:extLst>
            </p:cNvPr>
            <p:cNvSpPr/>
            <p:nvPr/>
          </p:nvSpPr>
          <p:spPr>
            <a:xfrm>
              <a:off x="4776063" y="5362436"/>
              <a:ext cx="409534" cy="304613"/>
            </a:xfrm>
            <a:prstGeom prst="rightArrow">
              <a:avLst/>
            </a:prstGeom>
            <a:solidFill>
              <a:schemeClr val="accent1">
                <a:lumMod val="5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latin typeface="BIZ UDGothic" panose="020B0400000000000000" pitchFamily="49" charset="-128"/>
                <a:ea typeface="BIZ UDGothic" panose="020B0400000000000000" pitchFamily="49" charset="-128"/>
              </a:endParaRPr>
            </a:p>
          </p:txBody>
        </p:sp>
        <p:sp>
          <p:nvSpPr>
            <p:cNvPr id="26" name="四角形: 角を丸くする 25">
              <a:extLst>
                <a:ext uri="{FF2B5EF4-FFF2-40B4-BE49-F238E27FC236}">
                  <a16:creationId xmlns:a16="http://schemas.microsoft.com/office/drawing/2014/main" id="{DCA11DB9-A9E2-9100-50CF-C743E89C1B49}"/>
                </a:ext>
              </a:extLst>
            </p:cNvPr>
            <p:cNvSpPr/>
            <p:nvPr/>
          </p:nvSpPr>
          <p:spPr>
            <a:xfrm>
              <a:off x="5239845" y="5249800"/>
              <a:ext cx="3203366" cy="540000"/>
            </a:xfrm>
            <a:prstGeom prst="roundRect">
              <a:avLst/>
            </a:prstGeom>
            <a:solidFill>
              <a:schemeClr val="bg1"/>
            </a:solid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BIZ UDGothic" panose="020B0400000000000000" pitchFamily="49" charset="-128"/>
                  <a:ea typeface="BIZ UDGothic" panose="020B0400000000000000" pitchFamily="49" charset="-128"/>
                </a:rPr>
                <a:t>暑さに慣れていない</a:t>
              </a:r>
              <a:endParaRPr kumimoji="1" lang="ja-JP" altLang="en-US" sz="2400" b="1" dirty="0">
                <a:solidFill>
                  <a:schemeClr val="tx1"/>
                </a:solidFill>
                <a:latin typeface="BIZ UDGothic" panose="020B0400000000000000" pitchFamily="49" charset="-128"/>
                <a:ea typeface="BIZ UDGothic" panose="020B0400000000000000" pitchFamily="49" charset="-128"/>
              </a:endParaRPr>
            </a:p>
          </p:txBody>
        </p:sp>
      </p:grpSp>
      <p:grpSp>
        <p:nvGrpSpPr>
          <p:cNvPr id="36" name="グループ化 35">
            <a:extLst>
              <a:ext uri="{FF2B5EF4-FFF2-40B4-BE49-F238E27FC236}">
                <a16:creationId xmlns:a16="http://schemas.microsoft.com/office/drawing/2014/main" id="{1CCFB4BC-D8E4-9BFF-CD1E-4577AAA7672D}"/>
              </a:ext>
            </a:extLst>
          </p:cNvPr>
          <p:cNvGrpSpPr/>
          <p:nvPr/>
        </p:nvGrpSpPr>
        <p:grpSpPr>
          <a:xfrm>
            <a:off x="4795139" y="5750490"/>
            <a:ext cx="3667148" cy="540000"/>
            <a:chOff x="4776063" y="5829812"/>
            <a:chExt cx="3667148" cy="540000"/>
          </a:xfrm>
        </p:grpSpPr>
        <p:sp>
          <p:nvSpPr>
            <p:cNvPr id="28" name="矢印: 右 27">
              <a:extLst>
                <a:ext uri="{FF2B5EF4-FFF2-40B4-BE49-F238E27FC236}">
                  <a16:creationId xmlns:a16="http://schemas.microsoft.com/office/drawing/2014/main" id="{07DB00E7-84F7-2EBE-8365-AA969BBD553E}"/>
                </a:ext>
              </a:extLst>
            </p:cNvPr>
            <p:cNvSpPr/>
            <p:nvPr/>
          </p:nvSpPr>
          <p:spPr>
            <a:xfrm>
              <a:off x="4776063" y="5942448"/>
              <a:ext cx="409534" cy="304613"/>
            </a:xfrm>
            <a:prstGeom prst="rightArrow">
              <a:avLst/>
            </a:prstGeom>
            <a:solidFill>
              <a:schemeClr val="accent1">
                <a:lumMod val="5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latin typeface="BIZ UDGothic" panose="020B0400000000000000" pitchFamily="49" charset="-128"/>
                <a:ea typeface="BIZ UDGothic" panose="020B0400000000000000" pitchFamily="49" charset="-128"/>
              </a:endParaRPr>
            </a:p>
          </p:txBody>
        </p:sp>
        <p:sp>
          <p:nvSpPr>
            <p:cNvPr id="29" name="四角形: 角を丸くする 28">
              <a:extLst>
                <a:ext uri="{FF2B5EF4-FFF2-40B4-BE49-F238E27FC236}">
                  <a16:creationId xmlns:a16="http://schemas.microsoft.com/office/drawing/2014/main" id="{C51488D3-3BFC-5B72-D6BC-09F7161E6BDB}"/>
                </a:ext>
              </a:extLst>
            </p:cNvPr>
            <p:cNvSpPr/>
            <p:nvPr/>
          </p:nvSpPr>
          <p:spPr>
            <a:xfrm>
              <a:off x="5239845" y="5829812"/>
              <a:ext cx="3203366" cy="540000"/>
            </a:xfrm>
            <a:prstGeom prst="roundRect">
              <a:avLst/>
            </a:prstGeom>
            <a:solidFill>
              <a:schemeClr val="bg1"/>
            </a:solid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BIZ UDGothic" panose="020B0400000000000000" pitchFamily="49" charset="-128"/>
                  <a:ea typeface="BIZ UDGothic" panose="020B0400000000000000" pitchFamily="49" charset="-128"/>
                </a:rPr>
                <a:t>体調が悪い</a:t>
              </a:r>
            </a:p>
          </p:txBody>
        </p:sp>
      </p:grpSp>
      <p:sp>
        <p:nvSpPr>
          <p:cNvPr id="52" name="四角形: 角を丸くする 51">
            <a:extLst>
              <a:ext uri="{FF2B5EF4-FFF2-40B4-BE49-F238E27FC236}">
                <a16:creationId xmlns:a16="http://schemas.microsoft.com/office/drawing/2014/main" id="{855257BE-1BA7-1551-E48F-152DC998566D}"/>
              </a:ext>
            </a:extLst>
          </p:cNvPr>
          <p:cNvSpPr/>
          <p:nvPr/>
        </p:nvSpPr>
        <p:spPr>
          <a:xfrm>
            <a:off x="9629778" y="1607290"/>
            <a:ext cx="614383" cy="4683200"/>
          </a:xfrm>
          <a:prstGeom prst="roundRect">
            <a:avLst/>
          </a:prstGeom>
          <a:solidFill>
            <a:schemeClr val="tx2"/>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800" dirty="0">
                <a:latin typeface="BIZ UDGothic" panose="020B0400000000000000" pitchFamily="49" charset="-128"/>
                <a:ea typeface="BIZ UDGothic" panose="020B0400000000000000" pitchFamily="49" charset="-128"/>
              </a:rPr>
              <a:t>体に熱がたまり続ける</a:t>
            </a:r>
          </a:p>
        </p:txBody>
      </p:sp>
      <p:sp>
        <p:nvSpPr>
          <p:cNvPr id="54" name="四角形: 角を丸くする 53">
            <a:extLst>
              <a:ext uri="{FF2B5EF4-FFF2-40B4-BE49-F238E27FC236}">
                <a16:creationId xmlns:a16="http://schemas.microsoft.com/office/drawing/2014/main" id="{BB9B3F48-8004-B2BC-E270-864DBD08235D}"/>
              </a:ext>
            </a:extLst>
          </p:cNvPr>
          <p:cNvSpPr/>
          <p:nvPr/>
        </p:nvSpPr>
        <p:spPr>
          <a:xfrm>
            <a:off x="10824066" y="1562588"/>
            <a:ext cx="1011778" cy="4683200"/>
          </a:xfrm>
          <a:prstGeom prst="roundRect">
            <a:avLst/>
          </a:prstGeom>
          <a:solidFill>
            <a:schemeClr val="accent4">
              <a:lumMod val="75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800" dirty="0">
                <a:latin typeface="BIZ UDGothic" panose="020B0400000000000000" pitchFamily="49" charset="-128"/>
                <a:ea typeface="BIZ UDGothic" panose="020B0400000000000000" pitchFamily="49" charset="-128"/>
              </a:rPr>
              <a:t>熱中症</a:t>
            </a:r>
          </a:p>
        </p:txBody>
      </p:sp>
      <p:sp>
        <p:nvSpPr>
          <p:cNvPr id="58" name="矢印: ストライプ 57">
            <a:extLst>
              <a:ext uri="{FF2B5EF4-FFF2-40B4-BE49-F238E27FC236}">
                <a16:creationId xmlns:a16="http://schemas.microsoft.com/office/drawing/2014/main" id="{BF320E99-1055-5852-B619-C210D83BBB98}"/>
              </a:ext>
            </a:extLst>
          </p:cNvPr>
          <p:cNvSpPr/>
          <p:nvPr/>
        </p:nvSpPr>
        <p:spPr>
          <a:xfrm>
            <a:off x="8577943" y="1682677"/>
            <a:ext cx="898650" cy="540841"/>
          </a:xfrm>
          <a:prstGeom prst="stripedRightArrow">
            <a:avLst/>
          </a:prstGeom>
          <a:gradFill flip="none" rotWithShape="1">
            <a:gsLst>
              <a:gs pos="0">
                <a:schemeClr val="accent2"/>
              </a:gs>
              <a:gs pos="100000">
                <a:schemeClr val="tx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Gothic" panose="020B0400000000000000" pitchFamily="49" charset="-128"/>
              <a:ea typeface="BIZ UDGothic" panose="020B0400000000000000" pitchFamily="49" charset="-128"/>
            </a:endParaRPr>
          </a:p>
        </p:txBody>
      </p:sp>
      <p:sp>
        <p:nvSpPr>
          <p:cNvPr id="59" name="矢印: ストライプ 58">
            <a:extLst>
              <a:ext uri="{FF2B5EF4-FFF2-40B4-BE49-F238E27FC236}">
                <a16:creationId xmlns:a16="http://schemas.microsoft.com/office/drawing/2014/main" id="{9DF0F190-7F99-6CE5-9059-74C59FC45229}"/>
              </a:ext>
            </a:extLst>
          </p:cNvPr>
          <p:cNvSpPr/>
          <p:nvPr/>
        </p:nvSpPr>
        <p:spPr>
          <a:xfrm>
            <a:off x="8577943" y="2513894"/>
            <a:ext cx="898650" cy="540841"/>
          </a:xfrm>
          <a:prstGeom prst="stripedRightArrow">
            <a:avLst/>
          </a:prstGeom>
          <a:gradFill flip="none" rotWithShape="1">
            <a:gsLst>
              <a:gs pos="0">
                <a:schemeClr val="accent5"/>
              </a:gs>
              <a:gs pos="100000">
                <a:schemeClr val="tx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Gothic" panose="020B0400000000000000" pitchFamily="49" charset="-128"/>
              <a:ea typeface="BIZ UDGothic" panose="020B0400000000000000" pitchFamily="49" charset="-128"/>
            </a:endParaRPr>
          </a:p>
        </p:txBody>
      </p:sp>
      <p:sp>
        <p:nvSpPr>
          <p:cNvPr id="60" name="矢印: ストライプ 59">
            <a:extLst>
              <a:ext uri="{FF2B5EF4-FFF2-40B4-BE49-F238E27FC236}">
                <a16:creationId xmlns:a16="http://schemas.microsoft.com/office/drawing/2014/main" id="{7D7392C0-3F22-8658-DB26-2F847522AAFC}"/>
              </a:ext>
            </a:extLst>
          </p:cNvPr>
          <p:cNvSpPr/>
          <p:nvPr/>
        </p:nvSpPr>
        <p:spPr>
          <a:xfrm>
            <a:off x="8577943" y="4506160"/>
            <a:ext cx="898650" cy="540841"/>
          </a:xfrm>
          <a:prstGeom prst="stripedRightArrow">
            <a:avLst/>
          </a:prstGeom>
          <a:gradFill flip="none" rotWithShape="1">
            <a:gsLst>
              <a:gs pos="0">
                <a:schemeClr val="accent1"/>
              </a:gs>
              <a:gs pos="100000">
                <a:schemeClr val="tx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Gothic" panose="020B0400000000000000" pitchFamily="49" charset="-128"/>
              <a:ea typeface="BIZ UDGothic" panose="020B0400000000000000" pitchFamily="49" charset="-128"/>
            </a:endParaRPr>
          </a:p>
        </p:txBody>
      </p:sp>
      <p:sp>
        <p:nvSpPr>
          <p:cNvPr id="61" name="矢印: ストライプ 60">
            <a:extLst>
              <a:ext uri="{FF2B5EF4-FFF2-40B4-BE49-F238E27FC236}">
                <a16:creationId xmlns:a16="http://schemas.microsoft.com/office/drawing/2014/main" id="{67B3E7C5-9F18-AC9D-0598-52C42DCC4D8B}"/>
              </a:ext>
            </a:extLst>
          </p:cNvPr>
          <p:cNvSpPr/>
          <p:nvPr/>
        </p:nvSpPr>
        <p:spPr>
          <a:xfrm>
            <a:off x="8577943" y="5127904"/>
            <a:ext cx="898650" cy="540841"/>
          </a:xfrm>
          <a:prstGeom prst="stripedRightArrow">
            <a:avLst/>
          </a:prstGeom>
          <a:gradFill flip="none" rotWithShape="1">
            <a:gsLst>
              <a:gs pos="0">
                <a:schemeClr val="accent1"/>
              </a:gs>
              <a:gs pos="100000">
                <a:schemeClr val="tx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Gothic" panose="020B0400000000000000" pitchFamily="49" charset="-128"/>
              <a:ea typeface="BIZ UDGothic" panose="020B0400000000000000" pitchFamily="49" charset="-128"/>
            </a:endParaRPr>
          </a:p>
        </p:txBody>
      </p:sp>
      <p:sp>
        <p:nvSpPr>
          <p:cNvPr id="62" name="矢印: ストライプ 61">
            <a:extLst>
              <a:ext uri="{FF2B5EF4-FFF2-40B4-BE49-F238E27FC236}">
                <a16:creationId xmlns:a16="http://schemas.microsoft.com/office/drawing/2014/main" id="{DEE82D5D-7A94-4BC7-B423-ED3D173EC00E}"/>
              </a:ext>
            </a:extLst>
          </p:cNvPr>
          <p:cNvSpPr/>
          <p:nvPr/>
        </p:nvSpPr>
        <p:spPr>
          <a:xfrm>
            <a:off x="8577943" y="5749649"/>
            <a:ext cx="898650" cy="540841"/>
          </a:xfrm>
          <a:prstGeom prst="stripedRightArrow">
            <a:avLst/>
          </a:prstGeom>
          <a:gradFill flip="none" rotWithShape="1">
            <a:gsLst>
              <a:gs pos="0">
                <a:schemeClr val="accent1"/>
              </a:gs>
              <a:gs pos="100000">
                <a:schemeClr val="tx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Gothic" panose="020B0400000000000000" pitchFamily="49" charset="-128"/>
              <a:ea typeface="BIZ UDGothic" panose="020B0400000000000000" pitchFamily="49" charset="-128"/>
            </a:endParaRPr>
          </a:p>
        </p:txBody>
      </p:sp>
      <p:grpSp>
        <p:nvGrpSpPr>
          <p:cNvPr id="64" name="グループ化 63">
            <a:extLst>
              <a:ext uri="{FF2B5EF4-FFF2-40B4-BE49-F238E27FC236}">
                <a16:creationId xmlns:a16="http://schemas.microsoft.com/office/drawing/2014/main" id="{3A1B1560-C102-DB5D-2076-FD08334F2F60}"/>
              </a:ext>
            </a:extLst>
          </p:cNvPr>
          <p:cNvGrpSpPr/>
          <p:nvPr/>
        </p:nvGrpSpPr>
        <p:grpSpPr>
          <a:xfrm>
            <a:off x="4784024" y="3904188"/>
            <a:ext cx="3667148" cy="540000"/>
            <a:chOff x="4787178" y="4634205"/>
            <a:chExt cx="3667148" cy="540000"/>
          </a:xfrm>
        </p:grpSpPr>
        <p:sp>
          <p:nvSpPr>
            <p:cNvPr id="65" name="矢印: 右 64">
              <a:extLst>
                <a:ext uri="{FF2B5EF4-FFF2-40B4-BE49-F238E27FC236}">
                  <a16:creationId xmlns:a16="http://schemas.microsoft.com/office/drawing/2014/main" id="{50A5375D-9187-33C2-A5F9-5352AB495167}"/>
                </a:ext>
              </a:extLst>
            </p:cNvPr>
            <p:cNvSpPr/>
            <p:nvPr/>
          </p:nvSpPr>
          <p:spPr>
            <a:xfrm>
              <a:off x="4787178" y="4746841"/>
              <a:ext cx="409534" cy="304613"/>
            </a:xfrm>
            <a:prstGeom prst="rightArrow">
              <a:avLst/>
            </a:prstGeom>
            <a:solidFill>
              <a:schemeClr val="accent1">
                <a:lumMod val="5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latin typeface="BIZ UDGothic" panose="020B0400000000000000" pitchFamily="49" charset="-128"/>
                <a:ea typeface="BIZ UDGothic" panose="020B0400000000000000" pitchFamily="49" charset="-128"/>
              </a:endParaRPr>
            </a:p>
          </p:txBody>
        </p:sp>
        <p:sp>
          <p:nvSpPr>
            <p:cNvPr id="66" name="四角形: 角を丸くする 65">
              <a:extLst>
                <a:ext uri="{FF2B5EF4-FFF2-40B4-BE49-F238E27FC236}">
                  <a16:creationId xmlns:a16="http://schemas.microsoft.com/office/drawing/2014/main" id="{AE2785AC-D397-82DB-66FB-E5DBACBA8750}"/>
                </a:ext>
              </a:extLst>
            </p:cNvPr>
            <p:cNvSpPr/>
            <p:nvPr/>
          </p:nvSpPr>
          <p:spPr>
            <a:xfrm>
              <a:off x="5250960" y="4634205"/>
              <a:ext cx="3203366" cy="540000"/>
            </a:xfrm>
            <a:prstGeom prst="roundRect">
              <a:avLst/>
            </a:prstGeom>
            <a:solidFill>
              <a:schemeClr val="bg1"/>
            </a:solid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BIZ UDGothic" panose="020B0400000000000000" pitchFamily="49" charset="-128"/>
                  <a:ea typeface="BIZ UDGothic" panose="020B0400000000000000" pitchFamily="49" charset="-128"/>
                </a:rPr>
                <a:t>湿度が高い</a:t>
              </a:r>
            </a:p>
          </p:txBody>
        </p:sp>
      </p:grpSp>
      <p:sp>
        <p:nvSpPr>
          <p:cNvPr id="71" name="矢印: ストライプ 70">
            <a:extLst>
              <a:ext uri="{FF2B5EF4-FFF2-40B4-BE49-F238E27FC236}">
                <a16:creationId xmlns:a16="http://schemas.microsoft.com/office/drawing/2014/main" id="{C7BC0054-78C2-D7AD-A7E5-57E8363A2540}"/>
              </a:ext>
            </a:extLst>
          </p:cNvPr>
          <p:cNvSpPr/>
          <p:nvPr/>
        </p:nvSpPr>
        <p:spPr>
          <a:xfrm>
            <a:off x="8569663" y="3882822"/>
            <a:ext cx="898650" cy="540841"/>
          </a:xfrm>
          <a:prstGeom prst="stripedRightArrow">
            <a:avLst/>
          </a:prstGeom>
          <a:gradFill flip="none" rotWithShape="1">
            <a:gsLst>
              <a:gs pos="0">
                <a:schemeClr val="accent1"/>
              </a:gs>
              <a:gs pos="100000">
                <a:schemeClr val="tx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Gothic" panose="020B0400000000000000" pitchFamily="49" charset="-128"/>
              <a:ea typeface="BIZ UDGothic" panose="020B0400000000000000" pitchFamily="49" charset="-128"/>
            </a:endParaRPr>
          </a:p>
        </p:txBody>
      </p:sp>
      <p:sp>
        <p:nvSpPr>
          <p:cNvPr id="72" name="矢印: ストライプ 71">
            <a:extLst>
              <a:ext uri="{FF2B5EF4-FFF2-40B4-BE49-F238E27FC236}">
                <a16:creationId xmlns:a16="http://schemas.microsoft.com/office/drawing/2014/main" id="{34FA0738-33C1-1902-F9D3-19141F2CAA30}"/>
              </a:ext>
            </a:extLst>
          </p:cNvPr>
          <p:cNvSpPr/>
          <p:nvPr/>
        </p:nvSpPr>
        <p:spPr>
          <a:xfrm>
            <a:off x="10244161" y="3363269"/>
            <a:ext cx="579905" cy="540841"/>
          </a:xfrm>
          <a:prstGeom prst="stripedRightArrow">
            <a:avLst/>
          </a:prstGeom>
          <a:gradFill flip="none" rotWithShape="1">
            <a:gsLst>
              <a:gs pos="0">
                <a:schemeClr val="tx2"/>
              </a:gs>
              <a:gs pos="100000">
                <a:schemeClr val="accent4">
                  <a:lumMod val="7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Gothic" panose="020B0400000000000000" pitchFamily="49" charset="-128"/>
              <a:ea typeface="BIZ UDGothic" panose="020B0400000000000000" pitchFamily="49" charset="-128"/>
            </a:endParaRPr>
          </a:p>
        </p:txBody>
      </p:sp>
      <p:pic>
        <p:nvPicPr>
          <p:cNvPr id="1026" name="Picture 2" descr="温度計のイラスト | かわいいフリー素材集 いらすとや">
            <a:extLst>
              <a:ext uri="{FF2B5EF4-FFF2-40B4-BE49-F238E27FC236}">
                <a16:creationId xmlns:a16="http://schemas.microsoft.com/office/drawing/2014/main" id="{45776929-F95D-23D3-26B7-9D914C7CF2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3868" y="1327000"/>
            <a:ext cx="1022845" cy="10683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剣道のイラスト「面！」 | かわいいフリー素材集 いらすとや">
            <a:extLst>
              <a:ext uri="{FF2B5EF4-FFF2-40B4-BE49-F238E27FC236}">
                <a16:creationId xmlns:a16="http://schemas.microsoft.com/office/drawing/2014/main" id="{B71A0ED6-43C7-7EC8-1628-E86E47EB1FF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429" y="2266415"/>
            <a:ext cx="1161923" cy="12470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スポーツマンのイラスト | かわいいフリー素材集 いらすとや">
            <a:extLst>
              <a:ext uri="{FF2B5EF4-FFF2-40B4-BE49-F238E27FC236}">
                <a16:creationId xmlns:a16="http://schemas.microsoft.com/office/drawing/2014/main" id="{05E30601-C800-E04C-8C2D-C0E26E008F9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45690" y="5110708"/>
            <a:ext cx="1135436" cy="1330012"/>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グループ化 73">
            <a:extLst>
              <a:ext uri="{FF2B5EF4-FFF2-40B4-BE49-F238E27FC236}">
                <a16:creationId xmlns:a16="http://schemas.microsoft.com/office/drawing/2014/main" id="{C58064FA-B9C2-96E4-FB73-C85CBEA54BAB}"/>
              </a:ext>
            </a:extLst>
          </p:cNvPr>
          <p:cNvGrpSpPr/>
          <p:nvPr/>
        </p:nvGrpSpPr>
        <p:grpSpPr>
          <a:xfrm>
            <a:off x="2123310" y="5246884"/>
            <a:ext cx="2291935" cy="1128283"/>
            <a:chOff x="6217902" y="4647221"/>
            <a:chExt cx="5135898" cy="2078189"/>
          </a:xfrm>
        </p:grpSpPr>
        <p:pic>
          <p:nvPicPr>
            <p:cNvPr id="76" name="Picture 4" descr="ソース画像を表示">
              <a:extLst>
                <a:ext uri="{FF2B5EF4-FFF2-40B4-BE49-F238E27FC236}">
                  <a16:creationId xmlns:a16="http://schemas.microsoft.com/office/drawing/2014/main" id="{A5B16B5B-A3C3-C834-DB4E-131B790BF709}"/>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5400000">
              <a:off x="7999013" y="3370624"/>
              <a:ext cx="1573675" cy="5135898"/>
            </a:xfrm>
            <a:prstGeom prst="rect">
              <a:avLst/>
            </a:prstGeom>
            <a:noFill/>
            <a:ln w="19050">
              <a:noFill/>
            </a:ln>
            <a:extLst>
              <a:ext uri="{909E8E84-426E-40DD-AFC4-6F175D3DCCD1}">
                <a14:hiddenFill xmlns:a14="http://schemas.microsoft.com/office/drawing/2010/main">
                  <a:solidFill>
                    <a:srgbClr val="FFFFFF"/>
                  </a:solidFill>
                </a14:hiddenFill>
              </a:ext>
            </a:extLst>
          </p:spPr>
        </p:pic>
        <p:grpSp>
          <p:nvGrpSpPr>
            <p:cNvPr id="77" name="グループ化 76">
              <a:extLst>
                <a:ext uri="{FF2B5EF4-FFF2-40B4-BE49-F238E27FC236}">
                  <a16:creationId xmlns:a16="http://schemas.microsoft.com/office/drawing/2014/main" id="{E98F7EEC-5C62-169B-5C2A-488E1912EF83}"/>
                </a:ext>
              </a:extLst>
            </p:cNvPr>
            <p:cNvGrpSpPr/>
            <p:nvPr/>
          </p:nvGrpSpPr>
          <p:grpSpPr>
            <a:xfrm>
              <a:off x="7978519" y="5689552"/>
              <a:ext cx="3103418" cy="492757"/>
              <a:chOff x="3925455" y="5606473"/>
              <a:chExt cx="3103418" cy="296306"/>
            </a:xfrm>
          </p:grpSpPr>
          <p:sp>
            <p:nvSpPr>
              <p:cNvPr id="86" name="フリーフォーム: 図形 85">
                <a:extLst>
                  <a:ext uri="{FF2B5EF4-FFF2-40B4-BE49-F238E27FC236}">
                    <a16:creationId xmlns:a16="http://schemas.microsoft.com/office/drawing/2014/main" id="{742F64D3-49C1-26FC-B270-E7D2FE8C84FD}"/>
                  </a:ext>
                </a:extLst>
              </p:cNvPr>
              <p:cNvSpPr/>
              <p:nvPr/>
            </p:nvSpPr>
            <p:spPr>
              <a:xfrm>
                <a:off x="3925455" y="5689600"/>
                <a:ext cx="3103418" cy="213179"/>
              </a:xfrm>
              <a:custGeom>
                <a:avLst/>
                <a:gdLst>
                  <a:gd name="connsiteX0" fmla="*/ 0 w 3103418"/>
                  <a:gd name="connsiteY0" fmla="*/ 18473 h 213179"/>
                  <a:gd name="connsiteX1" fmla="*/ 101600 w 3103418"/>
                  <a:gd name="connsiteY1" fmla="*/ 9236 h 213179"/>
                  <a:gd name="connsiteX2" fmla="*/ 184727 w 3103418"/>
                  <a:gd name="connsiteY2" fmla="*/ 0 h 213179"/>
                  <a:gd name="connsiteX3" fmla="*/ 378690 w 3103418"/>
                  <a:gd name="connsiteY3" fmla="*/ 9236 h 213179"/>
                  <a:gd name="connsiteX4" fmla="*/ 554181 w 3103418"/>
                  <a:gd name="connsiteY4" fmla="*/ 27709 h 213179"/>
                  <a:gd name="connsiteX5" fmla="*/ 581890 w 3103418"/>
                  <a:gd name="connsiteY5" fmla="*/ 36945 h 213179"/>
                  <a:gd name="connsiteX6" fmla="*/ 683490 w 3103418"/>
                  <a:gd name="connsiteY6" fmla="*/ 55418 h 213179"/>
                  <a:gd name="connsiteX7" fmla="*/ 729672 w 3103418"/>
                  <a:gd name="connsiteY7" fmla="*/ 64655 h 213179"/>
                  <a:gd name="connsiteX8" fmla="*/ 757381 w 3103418"/>
                  <a:gd name="connsiteY8" fmla="*/ 73891 h 213179"/>
                  <a:gd name="connsiteX9" fmla="*/ 822036 w 3103418"/>
                  <a:gd name="connsiteY9" fmla="*/ 83127 h 213179"/>
                  <a:gd name="connsiteX10" fmla="*/ 932872 w 3103418"/>
                  <a:gd name="connsiteY10" fmla="*/ 101600 h 213179"/>
                  <a:gd name="connsiteX11" fmla="*/ 960581 w 3103418"/>
                  <a:gd name="connsiteY11" fmla="*/ 110836 h 213179"/>
                  <a:gd name="connsiteX12" fmla="*/ 1071418 w 3103418"/>
                  <a:gd name="connsiteY12" fmla="*/ 129309 h 213179"/>
                  <a:gd name="connsiteX13" fmla="*/ 1099127 w 3103418"/>
                  <a:gd name="connsiteY13" fmla="*/ 138545 h 213179"/>
                  <a:gd name="connsiteX14" fmla="*/ 1173018 w 3103418"/>
                  <a:gd name="connsiteY14" fmla="*/ 157018 h 213179"/>
                  <a:gd name="connsiteX15" fmla="*/ 1219200 w 3103418"/>
                  <a:gd name="connsiteY15" fmla="*/ 166255 h 213179"/>
                  <a:gd name="connsiteX16" fmla="*/ 1246909 w 3103418"/>
                  <a:gd name="connsiteY16" fmla="*/ 175491 h 213179"/>
                  <a:gd name="connsiteX17" fmla="*/ 1339272 w 3103418"/>
                  <a:gd name="connsiteY17" fmla="*/ 184727 h 213179"/>
                  <a:gd name="connsiteX18" fmla="*/ 2013527 w 3103418"/>
                  <a:gd name="connsiteY18" fmla="*/ 175491 h 213179"/>
                  <a:gd name="connsiteX19" fmla="*/ 2216727 w 3103418"/>
                  <a:gd name="connsiteY19" fmla="*/ 166255 h 213179"/>
                  <a:gd name="connsiteX20" fmla="*/ 2475345 w 3103418"/>
                  <a:gd name="connsiteY20" fmla="*/ 157018 h 213179"/>
                  <a:gd name="connsiteX21" fmla="*/ 2807854 w 3103418"/>
                  <a:gd name="connsiteY21" fmla="*/ 157018 h 213179"/>
                  <a:gd name="connsiteX22" fmla="*/ 2881745 w 3103418"/>
                  <a:gd name="connsiteY22" fmla="*/ 175491 h 213179"/>
                  <a:gd name="connsiteX23" fmla="*/ 2918690 w 3103418"/>
                  <a:gd name="connsiteY23" fmla="*/ 184727 h 213179"/>
                  <a:gd name="connsiteX24" fmla="*/ 2946400 w 3103418"/>
                  <a:gd name="connsiteY24" fmla="*/ 193964 h 213179"/>
                  <a:gd name="connsiteX25" fmla="*/ 3001818 w 3103418"/>
                  <a:gd name="connsiteY25" fmla="*/ 203200 h 213179"/>
                  <a:gd name="connsiteX26" fmla="*/ 3048000 w 3103418"/>
                  <a:gd name="connsiteY26" fmla="*/ 212436 h 213179"/>
                  <a:gd name="connsiteX27" fmla="*/ 3103418 w 3103418"/>
                  <a:gd name="connsiteY27" fmla="*/ 212436 h 21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03418" h="213179">
                    <a:moveTo>
                      <a:pt x="0" y="18473"/>
                    </a:moveTo>
                    <a:lnTo>
                      <a:pt x="101600" y="9236"/>
                    </a:lnTo>
                    <a:cubicBezTo>
                      <a:pt x="129341" y="6462"/>
                      <a:pt x="156847" y="0"/>
                      <a:pt x="184727" y="0"/>
                    </a:cubicBezTo>
                    <a:cubicBezTo>
                      <a:pt x="249455" y="0"/>
                      <a:pt x="314036" y="6157"/>
                      <a:pt x="378690" y="9236"/>
                    </a:cubicBezTo>
                    <a:lnTo>
                      <a:pt x="554181" y="27709"/>
                    </a:lnTo>
                    <a:cubicBezTo>
                      <a:pt x="563784" y="29310"/>
                      <a:pt x="572445" y="34584"/>
                      <a:pt x="581890" y="36945"/>
                    </a:cubicBezTo>
                    <a:cubicBezTo>
                      <a:pt x="612327" y="44554"/>
                      <a:pt x="653275" y="49924"/>
                      <a:pt x="683490" y="55418"/>
                    </a:cubicBezTo>
                    <a:cubicBezTo>
                      <a:pt x="698936" y="58226"/>
                      <a:pt x="714442" y="60847"/>
                      <a:pt x="729672" y="64655"/>
                    </a:cubicBezTo>
                    <a:cubicBezTo>
                      <a:pt x="739117" y="67016"/>
                      <a:pt x="747834" y="71982"/>
                      <a:pt x="757381" y="73891"/>
                    </a:cubicBezTo>
                    <a:cubicBezTo>
                      <a:pt x="778729" y="78160"/>
                      <a:pt x="800562" y="79548"/>
                      <a:pt x="822036" y="83127"/>
                    </a:cubicBezTo>
                    <a:cubicBezTo>
                      <a:pt x="984115" y="110140"/>
                      <a:pt x="721562" y="71414"/>
                      <a:pt x="932872" y="101600"/>
                    </a:cubicBezTo>
                    <a:cubicBezTo>
                      <a:pt x="942108" y="104679"/>
                      <a:pt x="951034" y="108927"/>
                      <a:pt x="960581" y="110836"/>
                    </a:cubicBezTo>
                    <a:cubicBezTo>
                      <a:pt x="1038774" y="126475"/>
                      <a:pt x="1005333" y="112788"/>
                      <a:pt x="1071418" y="129309"/>
                    </a:cubicBezTo>
                    <a:cubicBezTo>
                      <a:pt x="1080863" y="131670"/>
                      <a:pt x="1089734" y="135983"/>
                      <a:pt x="1099127" y="138545"/>
                    </a:cubicBezTo>
                    <a:cubicBezTo>
                      <a:pt x="1123621" y="145225"/>
                      <a:pt x="1148123" y="152039"/>
                      <a:pt x="1173018" y="157018"/>
                    </a:cubicBezTo>
                    <a:cubicBezTo>
                      <a:pt x="1188412" y="160097"/>
                      <a:pt x="1203970" y="162447"/>
                      <a:pt x="1219200" y="166255"/>
                    </a:cubicBezTo>
                    <a:cubicBezTo>
                      <a:pt x="1228645" y="168616"/>
                      <a:pt x="1237286" y="174011"/>
                      <a:pt x="1246909" y="175491"/>
                    </a:cubicBezTo>
                    <a:cubicBezTo>
                      <a:pt x="1277490" y="180196"/>
                      <a:pt x="1308484" y="181648"/>
                      <a:pt x="1339272" y="184727"/>
                    </a:cubicBezTo>
                    <a:lnTo>
                      <a:pt x="2013527" y="175491"/>
                    </a:lnTo>
                    <a:cubicBezTo>
                      <a:pt x="2081315" y="174064"/>
                      <a:pt x="2148978" y="168965"/>
                      <a:pt x="2216727" y="166255"/>
                    </a:cubicBezTo>
                    <a:lnTo>
                      <a:pt x="2475345" y="157018"/>
                    </a:lnTo>
                    <a:cubicBezTo>
                      <a:pt x="2615543" y="133653"/>
                      <a:pt x="2543518" y="141913"/>
                      <a:pt x="2807854" y="157018"/>
                    </a:cubicBezTo>
                    <a:cubicBezTo>
                      <a:pt x="2843059" y="159030"/>
                      <a:pt x="2851871" y="166956"/>
                      <a:pt x="2881745" y="175491"/>
                    </a:cubicBezTo>
                    <a:cubicBezTo>
                      <a:pt x="2893951" y="178978"/>
                      <a:pt x="2906484" y="181240"/>
                      <a:pt x="2918690" y="184727"/>
                    </a:cubicBezTo>
                    <a:cubicBezTo>
                      <a:pt x="2928052" y="187402"/>
                      <a:pt x="2936896" y="191852"/>
                      <a:pt x="2946400" y="193964"/>
                    </a:cubicBezTo>
                    <a:cubicBezTo>
                      <a:pt x="2964681" y="198027"/>
                      <a:pt x="2983393" y="199850"/>
                      <a:pt x="3001818" y="203200"/>
                    </a:cubicBezTo>
                    <a:cubicBezTo>
                      <a:pt x="3017264" y="206008"/>
                      <a:pt x="3032366" y="211015"/>
                      <a:pt x="3048000" y="212436"/>
                    </a:cubicBezTo>
                    <a:cubicBezTo>
                      <a:pt x="3066397" y="214108"/>
                      <a:pt x="3084945" y="212436"/>
                      <a:pt x="3103418" y="212436"/>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87" name="フリーフォーム: 図形 86">
                <a:extLst>
                  <a:ext uri="{FF2B5EF4-FFF2-40B4-BE49-F238E27FC236}">
                    <a16:creationId xmlns:a16="http://schemas.microsoft.com/office/drawing/2014/main" id="{84FC1546-4DB9-AA60-3A29-AF884DA242F8}"/>
                  </a:ext>
                </a:extLst>
              </p:cNvPr>
              <p:cNvSpPr/>
              <p:nvPr/>
            </p:nvSpPr>
            <p:spPr>
              <a:xfrm>
                <a:off x="4100945" y="5606473"/>
                <a:ext cx="83128" cy="64654"/>
              </a:xfrm>
              <a:custGeom>
                <a:avLst/>
                <a:gdLst>
                  <a:gd name="connsiteX0" fmla="*/ 83128 w 83128"/>
                  <a:gd name="connsiteY0" fmla="*/ 64654 h 64654"/>
                  <a:gd name="connsiteX1" fmla="*/ 36946 w 83128"/>
                  <a:gd name="connsiteY1" fmla="*/ 36945 h 64654"/>
                  <a:gd name="connsiteX2" fmla="*/ 0 w 83128"/>
                  <a:gd name="connsiteY2" fmla="*/ 0 h 64654"/>
                </a:gdLst>
                <a:ahLst/>
                <a:cxnLst>
                  <a:cxn ang="0">
                    <a:pos x="connsiteX0" y="connsiteY0"/>
                  </a:cxn>
                  <a:cxn ang="0">
                    <a:pos x="connsiteX1" y="connsiteY1"/>
                  </a:cxn>
                  <a:cxn ang="0">
                    <a:pos x="connsiteX2" y="connsiteY2"/>
                  </a:cxn>
                </a:cxnLst>
                <a:rect l="l" t="t" r="r" b="b"/>
                <a:pathLst>
                  <a:path w="83128" h="64654">
                    <a:moveTo>
                      <a:pt x="83128" y="64654"/>
                    </a:moveTo>
                    <a:cubicBezTo>
                      <a:pt x="67734" y="55418"/>
                      <a:pt x="50576" y="48628"/>
                      <a:pt x="36946" y="36945"/>
                    </a:cubicBezTo>
                    <a:cubicBezTo>
                      <a:pt x="-25468" y="-16552"/>
                      <a:pt x="53285" y="26641"/>
                      <a:pt x="0" y="0"/>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88" name="フリーフォーム: 図形 87">
                <a:extLst>
                  <a:ext uri="{FF2B5EF4-FFF2-40B4-BE49-F238E27FC236}">
                    <a16:creationId xmlns:a16="http://schemas.microsoft.com/office/drawing/2014/main" id="{20AB728D-4C38-654B-040B-E798B6332D16}"/>
                  </a:ext>
                </a:extLst>
              </p:cNvPr>
              <p:cNvSpPr/>
              <p:nvPr/>
            </p:nvSpPr>
            <p:spPr>
              <a:xfrm>
                <a:off x="4627418" y="5680364"/>
                <a:ext cx="147782" cy="110836"/>
              </a:xfrm>
              <a:custGeom>
                <a:avLst/>
                <a:gdLst>
                  <a:gd name="connsiteX0" fmla="*/ 147782 w 147782"/>
                  <a:gd name="connsiteY0" fmla="*/ 110836 h 110836"/>
                  <a:gd name="connsiteX1" fmla="*/ 73891 w 147782"/>
                  <a:gd name="connsiteY1" fmla="*/ 64654 h 110836"/>
                  <a:gd name="connsiteX2" fmla="*/ 46182 w 147782"/>
                  <a:gd name="connsiteY2" fmla="*/ 36945 h 110836"/>
                  <a:gd name="connsiteX3" fmla="*/ 0 w 147782"/>
                  <a:gd name="connsiteY3" fmla="*/ 0 h 110836"/>
                </a:gdLst>
                <a:ahLst/>
                <a:cxnLst>
                  <a:cxn ang="0">
                    <a:pos x="connsiteX0" y="connsiteY0"/>
                  </a:cxn>
                  <a:cxn ang="0">
                    <a:pos x="connsiteX1" y="connsiteY1"/>
                  </a:cxn>
                  <a:cxn ang="0">
                    <a:pos x="connsiteX2" y="connsiteY2"/>
                  </a:cxn>
                  <a:cxn ang="0">
                    <a:pos x="connsiteX3" y="connsiteY3"/>
                  </a:cxn>
                </a:cxnLst>
                <a:rect l="l" t="t" r="r" b="b"/>
                <a:pathLst>
                  <a:path w="147782" h="110836">
                    <a:moveTo>
                      <a:pt x="147782" y="110836"/>
                    </a:moveTo>
                    <a:cubicBezTo>
                      <a:pt x="141340" y="106971"/>
                      <a:pt x="86078" y="74810"/>
                      <a:pt x="73891" y="64654"/>
                    </a:cubicBezTo>
                    <a:cubicBezTo>
                      <a:pt x="63856" y="56292"/>
                      <a:pt x="56217" y="45307"/>
                      <a:pt x="46182" y="36945"/>
                    </a:cubicBezTo>
                    <a:cubicBezTo>
                      <a:pt x="-23738" y="-21322"/>
                      <a:pt x="53752" y="53749"/>
                      <a:pt x="0" y="0"/>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89" name="フリーフォーム: 図形 88">
                <a:extLst>
                  <a:ext uri="{FF2B5EF4-FFF2-40B4-BE49-F238E27FC236}">
                    <a16:creationId xmlns:a16="http://schemas.microsoft.com/office/drawing/2014/main" id="{58C697F4-C3D4-3329-6D94-9C0E19E65BED}"/>
                  </a:ext>
                </a:extLst>
              </p:cNvPr>
              <p:cNvSpPr/>
              <p:nvPr/>
            </p:nvSpPr>
            <p:spPr>
              <a:xfrm>
                <a:off x="5098473" y="5745018"/>
                <a:ext cx="147782" cy="110837"/>
              </a:xfrm>
              <a:custGeom>
                <a:avLst/>
                <a:gdLst>
                  <a:gd name="connsiteX0" fmla="*/ 147782 w 147782"/>
                  <a:gd name="connsiteY0" fmla="*/ 110837 h 110837"/>
                  <a:gd name="connsiteX1" fmla="*/ 101600 w 147782"/>
                  <a:gd name="connsiteY1" fmla="*/ 101600 h 110837"/>
                  <a:gd name="connsiteX2" fmla="*/ 55418 w 147782"/>
                  <a:gd name="connsiteY2" fmla="*/ 55418 h 110837"/>
                  <a:gd name="connsiteX3" fmla="*/ 27709 w 147782"/>
                  <a:gd name="connsiteY3" fmla="*/ 36946 h 110837"/>
                  <a:gd name="connsiteX4" fmla="*/ 0 w 147782"/>
                  <a:gd name="connsiteY4" fmla="*/ 0 h 11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82" h="110837">
                    <a:moveTo>
                      <a:pt x="147782" y="110837"/>
                    </a:moveTo>
                    <a:cubicBezTo>
                      <a:pt x="132388" y="107758"/>
                      <a:pt x="116299" y="107112"/>
                      <a:pt x="101600" y="101600"/>
                    </a:cubicBezTo>
                    <a:cubicBezTo>
                      <a:pt x="62191" y="86821"/>
                      <a:pt x="82512" y="82511"/>
                      <a:pt x="55418" y="55418"/>
                    </a:cubicBezTo>
                    <a:cubicBezTo>
                      <a:pt x="47569" y="47569"/>
                      <a:pt x="36945" y="43103"/>
                      <a:pt x="27709" y="36946"/>
                    </a:cubicBezTo>
                    <a:cubicBezTo>
                      <a:pt x="6821" y="5614"/>
                      <a:pt x="17085" y="17087"/>
                      <a:pt x="0" y="0"/>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90" name="フリーフォーム: 図形 89">
                <a:extLst>
                  <a:ext uri="{FF2B5EF4-FFF2-40B4-BE49-F238E27FC236}">
                    <a16:creationId xmlns:a16="http://schemas.microsoft.com/office/drawing/2014/main" id="{1AB249D2-413E-70C4-F562-C981F75047AC}"/>
                  </a:ext>
                </a:extLst>
              </p:cNvPr>
              <p:cNvSpPr/>
              <p:nvPr/>
            </p:nvSpPr>
            <p:spPr>
              <a:xfrm>
                <a:off x="5643418" y="5772727"/>
                <a:ext cx="92364" cy="110837"/>
              </a:xfrm>
              <a:custGeom>
                <a:avLst/>
                <a:gdLst>
                  <a:gd name="connsiteX0" fmla="*/ 92364 w 92364"/>
                  <a:gd name="connsiteY0" fmla="*/ 110837 h 110837"/>
                  <a:gd name="connsiteX1" fmla="*/ 46182 w 92364"/>
                  <a:gd name="connsiteY1" fmla="*/ 73891 h 110837"/>
                  <a:gd name="connsiteX2" fmla="*/ 18473 w 92364"/>
                  <a:gd name="connsiteY2" fmla="*/ 55418 h 110837"/>
                  <a:gd name="connsiteX3" fmla="*/ 0 w 92364"/>
                  <a:gd name="connsiteY3" fmla="*/ 0 h 110837"/>
                </a:gdLst>
                <a:ahLst/>
                <a:cxnLst>
                  <a:cxn ang="0">
                    <a:pos x="connsiteX0" y="connsiteY0"/>
                  </a:cxn>
                  <a:cxn ang="0">
                    <a:pos x="connsiteX1" y="connsiteY1"/>
                  </a:cxn>
                  <a:cxn ang="0">
                    <a:pos x="connsiteX2" y="connsiteY2"/>
                  </a:cxn>
                  <a:cxn ang="0">
                    <a:pos x="connsiteX3" y="connsiteY3"/>
                  </a:cxn>
                </a:cxnLst>
                <a:rect l="l" t="t" r="r" b="b"/>
                <a:pathLst>
                  <a:path w="92364" h="110837">
                    <a:moveTo>
                      <a:pt x="92364" y="110837"/>
                    </a:moveTo>
                    <a:cubicBezTo>
                      <a:pt x="76970" y="98522"/>
                      <a:pt x="61953" y="85720"/>
                      <a:pt x="46182" y="73891"/>
                    </a:cubicBezTo>
                    <a:cubicBezTo>
                      <a:pt x="37301" y="67230"/>
                      <a:pt x="24356" y="64831"/>
                      <a:pt x="18473" y="55418"/>
                    </a:cubicBezTo>
                    <a:cubicBezTo>
                      <a:pt x="8153" y="38906"/>
                      <a:pt x="0" y="0"/>
                      <a:pt x="0" y="0"/>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grpSp>
        <p:sp>
          <p:nvSpPr>
            <p:cNvPr id="78" name="フリーフォーム: 図形 77">
              <a:extLst>
                <a:ext uri="{FF2B5EF4-FFF2-40B4-BE49-F238E27FC236}">
                  <a16:creationId xmlns:a16="http://schemas.microsoft.com/office/drawing/2014/main" id="{83BC18E2-307A-0C8D-1867-04DBA2FFE22E}"/>
                </a:ext>
              </a:extLst>
            </p:cNvPr>
            <p:cNvSpPr/>
            <p:nvPr/>
          </p:nvSpPr>
          <p:spPr>
            <a:xfrm>
              <a:off x="10014606" y="4854402"/>
              <a:ext cx="432311" cy="789884"/>
            </a:xfrm>
            <a:custGeom>
              <a:avLst/>
              <a:gdLst>
                <a:gd name="connsiteX0" fmla="*/ 7439 w 432311"/>
                <a:gd name="connsiteY0" fmla="*/ 720436 h 720436"/>
                <a:gd name="connsiteX1" fmla="*/ 25911 w 432311"/>
                <a:gd name="connsiteY1" fmla="*/ 554182 h 720436"/>
                <a:gd name="connsiteX2" fmla="*/ 219875 w 432311"/>
                <a:gd name="connsiteY2" fmla="*/ 471054 h 720436"/>
                <a:gd name="connsiteX3" fmla="*/ 210639 w 432311"/>
                <a:gd name="connsiteY3" fmla="*/ 203200 h 720436"/>
                <a:gd name="connsiteX4" fmla="*/ 376893 w 432311"/>
                <a:gd name="connsiteY4" fmla="*/ 83127 h 720436"/>
                <a:gd name="connsiteX5" fmla="*/ 432311 w 432311"/>
                <a:gd name="connsiteY5" fmla="*/ 0 h 720436"/>
                <a:gd name="connsiteX6" fmla="*/ 432311 w 432311"/>
                <a:gd name="connsiteY6" fmla="*/ 0 h 720436"/>
                <a:gd name="connsiteX0" fmla="*/ 7439 w 432311"/>
                <a:gd name="connsiteY0" fmla="*/ 789884 h 789884"/>
                <a:gd name="connsiteX1" fmla="*/ 25911 w 432311"/>
                <a:gd name="connsiteY1" fmla="*/ 623630 h 789884"/>
                <a:gd name="connsiteX2" fmla="*/ 219875 w 432311"/>
                <a:gd name="connsiteY2" fmla="*/ 540502 h 789884"/>
                <a:gd name="connsiteX3" fmla="*/ 210639 w 432311"/>
                <a:gd name="connsiteY3" fmla="*/ 272648 h 789884"/>
                <a:gd name="connsiteX4" fmla="*/ 376893 w 432311"/>
                <a:gd name="connsiteY4" fmla="*/ 152575 h 789884"/>
                <a:gd name="connsiteX5" fmla="*/ 432311 w 432311"/>
                <a:gd name="connsiteY5" fmla="*/ 69448 h 789884"/>
                <a:gd name="connsiteX6" fmla="*/ 304990 w 432311"/>
                <a:gd name="connsiteY6" fmla="*/ 0 h 789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11" h="789884">
                  <a:moveTo>
                    <a:pt x="7439" y="789884"/>
                  </a:moveTo>
                  <a:cubicBezTo>
                    <a:pt x="-1028" y="727539"/>
                    <a:pt x="-9495" y="665194"/>
                    <a:pt x="25911" y="623630"/>
                  </a:cubicBezTo>
                  <a:cubicBezTo>
                    <a:pt x="61317" y="582066"/>
                    <a:pt x="189087" y="598999"/>
                    <a:pt x="219875" y="540502"/>
                  </a:cubicBezTo>
                  <a:cubicBezTo>
                    <a:pt x="250663" y="482005"/>
                    <a:pt x="184469" y="337302"/>
                    <a:pt x="210639" y="272648"/>
                  </a:cubicBezTo>
                  <a:cubicBezTo>
                    <a:pt x="236809" y="207994"/>
                    <a:pt x="339948" y="186442"/>
                    <a:pt x="376893" y="152575"/>
                  </a:cubicBezTo>
                  <a:cubicBezTo>
                    <a:pt x="413838" y="118708"/>
                    <a:pt x="432311" y="69448"/>
                    <a:pt x="432311" y="69448"/>
                  </a:cubicBezTo>
                  <a:lnTo>
                    <a:pt x="304990" y="0"/>
                  </a:lnTo>
                </a:path>
              </a:pathLst>
            </a:custGeom>
            <a:noFill/>
            <a:ln w="19050">
              <a:solidFill>
                <a:srgbClr val="FF000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79" name="フリーフォーム: 図形 78">
              <a:extLst>
                <a:ext uri="{FF2B5EF4-FFF2-40B4-BE49-F238E27FC236}">
                  <a16:creationId xmlns:a16="http://schemas.microsoft.com/office/drawing/2014/main" id="{92FB6BCA-70A0-9E3F-A116-9D6B92B2C1AF}"/>
                </a:ext>
              </a:extLst>
            </p:cNvPr>
            <p:cNvSpPr/>
            <p:nvPr/>
          </p:nvSpPr>
          <p:spPr>
            <a:xfrm>
              <a:off x="9682963" y="4781161"/>
              <a:ext cx="197300" cy="853533"/>
            </a:xfrm>
            <a:custGeom>
              <a:avLst/>
              <a:gdLst>
                <a:gd name="connsiteX0" fmla="*/ 174869 w 174869"/>
                <a:gd name="connsiteY0" fmla="*/ 613458 h 613458"/>
                <a:gd name="connsiteX1" fmla="*/ 1249 w 174869"/>
                <a:gd name="connsiteY1" fmla="*/ 462987 h 613458"/>
                <a:gd name="connsiteX2" fmla="*/ 93847 w 174869"/>
                <a:gd name="connsiteY2" fmla="*/ 324091 h 613458"/>
                <a:gd name="connsiteX3" fmla="*/ 35973 w 174869"/>
                <a:gd name="connsiteY3" fmla="*/ 185195 h 613458"/>
                <a:gd name="connsiteX4" fmla="*/ 105421 w 174869"/>
                <a:gd name="connsiteY4" fmla="*/ 81023 h 613458"/>
                <a:gd name="connsiteX5" fmla="*/ 105421 w 174869"/>
                <a:gd name="connsiteY5" fmla="*/ 0 h 613458"/>
                <a:gd name="connsiteX0" fmla="*/ 174869 w 174869"/>
                <a:gd name="connsiteY0" fmla="*/ 613458 h 613458"/>
                <a:gd name="connsiteX1" fmla="*/ 1249 w 174869"/>
                <a:gd name="connsiteY1" fmla="*/ 462987 h 613458"/>
                <a:gd name="connsiteX2" fmla="*/ 93847 w 174869"/>
                <a:gd name="connsiteY2" fmla="*/ 324091 h 613458"/>
                <a:gd name="connsiteX3" fmla="*/ 35973 w 174869"/>
                <a:gd name="connsiteY3" fmla="*/ 185195 h 613458"/>
                <a:gd name="connsiteX4" fmla="*/ 105421 w 174869"/>
                <a:gd name="connsiteY4" fmla="*/ 81023 h 613458"/>
                <a:gd name="connsiteX5" fmla="*/ 2834 w 174869"/>
                <a:gd name="connsiteY5" fmla="*/ 0 h 61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869" h="613458">
                  <a:moveTo>
                    <a:pt x="174869" y="613458"/>
                  </a:moveTo>
                  <a:cubicBezTo>
                    <a:pt x="94811" y="562336"/>
                    <a:pt x="14753" y="511215"/>
                    <a:pt x="1249" y="462987"/>
                  </a:cubicBezTo>
                  <a:cubicBezTo>
                    <a:pt x="-12255" y="414759"/>
                    <a:pt x="88060" y="370390"/>
                    <a:pt x="93847" y="324091"/>
                  </a:cubicBezTo>
                  <a:cubicBezTo>
                    <a:pt x="99634" y="277792"/>
                    <a:pt x="34044" y="225706"/>
                    <a:pt x="35973" y="185195"/>
                  </a:cubicBezTo>
                  <a:cubicBezTo>
                    <a:pt x="37902" y="144684"/>
                    <a:pt x="93846" y="111889"/>
                    <a:pt x="105421" y="81023"/>
                  </a:cubicBezTo>
                  <a:cubicBezTo>
                    <a:pt x="116996" y="50157"/>
                    <a:pt x="8621" y="25078"/>
                    <a:pt x="2834" y="0"/>
                  </a:cubicBezTo>
                </a:path>
              </a:pathLst>
            </a:custGeom>
            <a:noFill/>
            <a:ln w="19050">
              <a:solidFill>
                <a:srgbClr val="FF000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endParaRPr>
            </a:p>
          </p:txBody>
        </p:sp>
        <p:pic>
          <p:nvPicPr>
            <p:cNvPr id="80" name="Picture 10" descr="ソース画像を表示">
              <a:extLst>
                <a:ext uri="{FF2B5EF4-FFF2-40B4-BE49-F238E27FC236}">
                  <a16:creationId xmlns:a16="http://schemas.microsoft.com/office/drawing/2014/main" id="{7A0CDE63-F416-DD35-8C8C-8B232C9E44E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027906" y="5504211"/>
              <a:ext cx="908831" cy="908831"/>
            </a:xfrm>
            <a:prstGeom prst="rect">
              <a:avLst/>
            </a:prstGeom>
            <a:noFill/>
            <a:ln w="19050">
              <a:noFill/>
            </a:ln>
            <a:extLst>
              <a:ext uri="{909E8E84-426E-40DD-AFC4-6F175D3DCCD1}">
                <a14:hiddenFill xmlns:a14="http://schemas.microsoft.com/office/drawing/2010/main">
                  <a:solidFill>
                    <a:srgbClr val="FFFFFF"/>
                  </a:solidFill>
                </a14:hiddenFill>
              </a:ext>
            </a:extLst>
          </p:spPr>
        </p:pic>
        <p:sp>
          <p:nvSpPr>
            <p:cNvPr id="81" name="フリーフォーム: 図形 80">
              <a:extLst>
                <a:ext uri="{FF2B5EF4-FFF2-40B4-BE49-F238E27FC236}">
                  <a16:creationId xmlns:a16="http://schemas.microsoft.com/office/drawing/2014/main" id="{E7B18827-53ED-9E44-FB3C-65660D8679BC}"/>
                </a:ext>
              </a:extLst>
            </p:cNvPr>
            <p:cNvSpPr/>
            <p:nvPr/>
          </p:nvSpPr>
          <p:spPr>
            <a:xfrm>
              <a:off x="7873443" y="4732737"/>
              <a:ext cx="432311" cy="789884"/>
            </a:xfrm>
            <a:custGeom>
              <a:avLst/>
              <a:gdLst>
                <a:gd name="connsiteX0" fmla="*/ 7439 w 432311"/>
                <a:gd name="connsiteY0" fmla="*/ 720436 h 720436"/>
                <a:gd name="connsiteX1" fmla="*/ 25911 w 432311"/>
                <a:gd name="connsiteY1" fmla="*/ 554182 h 720436"/>
                <a:gd name="connsiteX2" fmla="*/ 219875 w 432311"/>
                <a:gd name="connsiteY2" fmla="*/ 471054 h 720436"/>
                <a:gd name="connsiteX3" fmla="*/ 210639 w 432311"/>
                <a:gd name="connsiteY3" fmla="*/ 203200 h 720436"/>
                <a:gd name="connsiteX4" fmla="*/ 376893 w 432311"/>
                <a:gd name="connsiteY4" fmla="*/ 83127 h 720436"/>
                <a:gd name="connsiteX5" fmla="*/ 432311 w 432311"/>
                <a:gd name="connsiteY5" fmla="*/ 0 h 720436"/>
                <a:gd name="connsiteX6" fmla="*/ 432311 w 432311"/>
                <a:gd name="connsiteY6" fmla="*/ 0 h 720436"/>
                <a:gd name="connsiteX0" fmla="*/ 7439 w 432311"/>
                <a:gd name="connsiteY0" fmla="*/ 789884 h 789884"/>
                <a:gd name="connsiteX1" fmla="*/ 25911 w 432311"/>
                <a:gd name="connsiteY1" fmla="*/ 623630 h 789884"/>
                <a:gd name="connsiteX2" fmla="*/ 219875 w 432311"/>
                <a:gd name="connsiteY2" fmla="*/ 540502 h 789884"/>
                <a:gd name="connsiteX3" fmla="*/ 210639 w 432311"/>
                <a:gd name="connsiteY3" fmla="*/ 272648 h 789884"/>
                <a:gd name="connsiteX4" fmla="*/ 376893 w 432311"/>
                <a:gd name="connsiteY4" fmla="*/ 152575 h 789884"/>
                <a:gd name="connsiteX5" fmla="*/ 432311 w 432311"/>
                <a:gd name="connsiteY5" fmla="*/ 69448 h 789884"/>
                <a:gd name="connsiteX6" fmla="*/ 304990 w 432311"/>
                <a:gd name="connsiteY6" fmla="*/ 0 h 789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11" h="789884">
                  <a:moveTo>
                    <a:pt x="7439" y="789884"/>
                  </a:moveTo>
                  <a:cubicBezTo>
                    <a:pt x="-1028" y="727539"/>
                    <a:pt x="-9495" y="665194"/>
                    <a:pt x="25911" y="623630"/>
                  </a:cubicBezTo>
                  <a:cubicBezTo>
                    <a:pt x="61317" y="582066"/>
                    <a:pt x="189087" y="598999"/>
                    <a:pt x="219875" y="540502"/>
                  </a:cubicBezTo>
                  <a:cubicBezTo>
                    <a:pt x="250663" y="482005"/>
                    <a:pt x="184469" y="337302"/>
                    <a:pt x="210639" y="272648"/>
                  </a:cubicBezTo>
                  <a:cubicBezTo>
                    <a:pt x="236809" y="207994"/>
                    <a:pt x="339948" y="186442"/>
                    <a:pt x="376893" y="152575"/>
                  </a:cubicBezTo>
                  <a:cubicBezTo>
                    <a:pt x="413838" y="118708"/>
                    <a:pt x="432311" y="69448"/>
                    <a:pt x="432311" y="69448"/>
                  </a:cubicBezTo>
                  <a:lnTo>
                    <a:pt x="304990" y="0"/>
                  </a:lnTo>
                </a:path>
              </a:pathLst>
            </a:custGeom>
            <a:noFill/>
            <a:ln w="19050">
              <a:solidFill>
                <a:schemeClr val="accent3"/>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82" name="フリーフォーム: 図形 81">
              <a:extLst>
                <a:ext uri="{FF2B5EF4-FFF2-40B4-BE49-F238E27FC236}">
                  <a16:creationId xmlns:a16="http://schemas.microsoft.com/office/drawing/2014/main" id="{D98C7A20-CDBB-3270-9317-FE43E6BC3FDF}"/>
                </a:ext>
              </a:extLst>
            </p:cNvPr>
            <p:cNvSpPr/>
            <p:nvPr/>
          </p:nvSpPr>
          <p:spPr>
            <a:xfrm>
              <a:off x="7305930" y="4647221"/>
              <a:ext cx="197300" cy="853533"/>
            </a:xfrm>
            <a:custGeom>
              <a:avLst/>
              <a:gdLst>
                <a:gd name="connsiteX0" fmla="*/ 174869 w 174869"/>
                <a:gd name="connsiteY0" fmla="*/ 613458 h 613458"/>
                <a:gd name="connsiteX1" fmla="*/ 1249 w 174869"/>
                <a:gd name="connsiteY1" fmla="*/ 462987 h 613458"/>
                <a:gd name="connsiteX2" fmla="*/ 93847 w 174869"/>
                <a:gd name="connsiteY2" fmla="*/ 324091 h 613458"/>
                <a:gd name="connsiteX3" fmla="*/ 35973 w 174869"/>
                <a:gd name="connsiteY3" fmla="*/ 185195 h 613458"/>
                <a:gd name="connsiteX4" fmla="*/ 105421 w 174869"/>
                <a:gd name="connsiteY4" fmla="*/ 81023 h 613458"/>
                <a:gd name="connsiteX5" fmla="*/ 105421 w 174869"/>
                <a:gd name="connsiteY5" fmla="*/ 0 h 613458"/>
                <a:gd name="connsiteX0" fmla="*/ 174869 w 174869"/>
                <a:gd name="connsiteY0" fmla="*/ 613458 h 613458"/>
                <a:gd name="connsiteX1" fmla="*/ 1249 w 174869"/>
                <a:gd name="connsiteY1" fmla="*/ 462987 h 613458"/>
                <a:gd name="connsiteX2" fmla="*/ 93847 w 174869"/>
                <a:gd name="connsiteY2" fmla="*/ 324091 h 613458"/>
                <a:gd name="connsiteX3" fmla="*/ 35973 w 174869"/>
                <a:gd name="connsiteY3" fmla="*/ 185195 h 613458"/>
                <a:gd name="connsiteX4" fmla="*/ 105421 w 174869"/>
                <a:gd name="connsiteY4" fmla="*/ 81023 h 613458"/>
                <a:gd name="connsiteX5" fmla="*/ 2834 w 174869"/>
                <a:gd name="connsiteY5" fmla="*/ 0 h 61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869" h="613458">
                  <a:moveTo>
                    <a:pt x="174869" y="613458"/>
                  </a:moveTo>
                  <a:cubicBezTo>
                    <a:pt x="94811" y="562336"/>
                    <a:pt x="14753" y="511215"/>
                    <a:pt x="1249" y="462987"/>
                  </a:cubicBezTo>
                  <a:cubicBezTo>
                    <a:pt x="-12255" y="414759"/>
                    <a:pt x="88060" y="370390"/>
                    <a:pt x="93847" y="324091"/>
                  </a:cubicBezTo>
                  <a:cubicBezTo>
                    <a:pt x="99634" y="277792"/>
                    <a:pt x="34044" y="225706"/>
                    <a:pt x="35973" y="185195"/>
                  </a:cubicBezTo>
                  <a:cubicBezTo>
                    <a:pt x="37902" y="144684"/>
                    <a:pt x="93846" y="111889"/>
                    <a:pt x="105421" y="81023"/>
                  </a:cubicBezTo>
                  <a:cubicBezTo>
                    <a:pt x="116996" y="50157"/>
                    <a:pt x="8621" y="25078"/>
                    <a:pt x="2834" y="0"/>
                  </a:cubicBezTo>
                </a:path>
              </a:pathLst>
            </a:custGeom>
            <a:noFill/>
            <a:ln w="19050">
              <a:solidFill>
                <a:schemeClr val="accent3"/>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endParaRPr>
            </a:p>
          </p:txBody>
        </p:sp>
        <p:pic>
          <p:nvPicPr>
            <p:cNvPr id="83" name="Picture 10" descr="ソース画像を表示">
              <a:extLst>
                <a:ext uri="{FF2B5EF4-FFF2-40B4-BE49-F238E27FC236}">
                  <a16:creationId xmlns:a16="http://schemas.microsoft.com/office/drawing/2014/main" id="{C072FE8A-E96C-475D-62AE-40671CD46FA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031190" y="5505156"/>
              <a:ext cx="908831" cy="908831"/>
            </a:xfrm>
            <a:prstGeom prst="rect">
              <a:avLst/>
            </a:prstGeom>
            <a:noFill/>
            <a:ln w="19050">
              <a:noFill/>
            </a:ln>
            <a:extLst>
              <a:ext uri="{909E8E84-426E-40DD-AFC4-6F175D3DCCD1}">
                <a14:hiddenFill xmlns:a14="http://schemas.microsoft.com/office/drawing/2010/main">
                  <a:solidFill>
                    <a:srgbClr val="FFFFFF"/>
                  </a:solidFill>
                </a14:hiddenFill>
              </a:ext>
            </a:extLst>
          </p:spPr>
        </p:pic>
        <p:pic>
          <p:nvPicPr>
            <p:cNvPr id="84" name="Picture 10" descr="ソース画像を表示">
              <a:extLst>
                <a:ext uri="{FF2B5EF4-FFF2-40B4-BE49-F238E27FC236}">
                  <a16:creationId xmlns:a16="http://schemas.microsoft.com/office/drawing/2014/main" id="{FD69C917-50A7-04EB-FBAA-BB96B2D9F55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809784" y="5584044"/>
              <a:ext cx="908831" cy="908831"/>
            </a:xfrm>
            <a:prstGeom prst="rect">
              <a:avLst/>
            </a:prstGeom>
            <a:noFill/>
            <a:ln w="19050">
              <a:noFill/>
            </a:ln>
            <a:extLst>
              <a:ext uri="{909E8E84-426E-40DD-AFC4-6F175D3DCCD1}">
                <a14:hiddenFill xmlns:a14="http://schemas.microsoft.com/office/drawing/2010/main">
                  <a:solidFill>
                    <a:srgbClr val="FFFFFF"/>
                  </a:solidFill>
                </a14:hiddenFill>
              </a:ext>
            </a:extLst>
          </p:spPr>
        </p:pic>
        <p:sp>
          <p:nvSpPr>
            <p:cNvPr id="85" name="フリーフォーム: 図形 84">
              <a:extLst>
                <a:ext uri="{FF2B5EF4-FFF2-40B4-BE49-F238E27FC236}">
                  <a16:creationId xmlns:a16="http://schemas.microsoft.com/office/drawing/2014/main" id="{6CCECEAD-11A5-1E7C-D306-1D0BF041A3DA}"/>
                </a:ext>
              </a:extLst>
            </p:cNvPr>
            <p:cNvSpPr/>
            <p:nvPr/>
          </p:nvSpPr>
          <p:spPr>
            <a:xfrm>
              <a:off x="8406732" y="4781161"/>
              <a:ext cx="432311" cy="789884"/>
            </a:xfrm>
            <a:custGeom>
              <a:avLst/>
              <a:gdLst>
                <a:gd name="connsiteX0" fmla="*/ 7439 w 432311"/>
                <a:gd name="connsiteY0" fmla="*/ 720436 h 720436"/>
                <a:gd name="connsiteX1" fmla="*/ 25911 w 432311"/>
                <a:gd name="connsiteY1" fmla="*/ 554182 h 720436"/>
                <a:gd name="connsiteX2" fmla="*/ 219875 w 432311"/>
                <a:gd name="connsiteY2" fmla="*/ 471054 h 720436"/>
                <a:gd name="connsiteX3" fmla="*/ 210639 w 432311"/>
                <a:gd name="connsiteY3" fmla="*/ 203200 h 720436"/>
                <a:gd name="connsiteX4" fmla="*/ 376893 w 432311"/>
                <a:gd name="connsiteY4" fmla="*/ 83127 h 720436"/>
                <a:gd name="connsiteX5" fmla="*/ 432311 w 432311"/>
                <a:gd name="connsiteY5" fmla="*/ 0 h 720436"/>
                <a:gd name="connsiteX6" fmla="*/ 432311 w 432311"/>
                <a:gd name="connsiteY6" fmla="*/ 0 h 720436"/>
                <a:gd name="connsiteX0" fmla="*/ 7439 w 432311"/>
                <a:gd name="connsiteY0" fmla="*/ 789884 h 789884"/>
                <a:gd name="connsiteX1" fmla="*/ 25911 w 432311"/>
                <a:gd name="connsiteY1" fmla="*/ 623630 h 789884"/>
                <a:gd name="connsiteX2" fmla="*/ 219875 w 432311"/>
                <a:gd name="connsiteY2" fmla="*/ 540502 h 789884"/>
                <a:gd name="connsiteX3" fmla="*/ 210639 w 432311"/>
                <a:gd name="connsiteY3" fmla="*/ 272648 h 789884"/>
                <a:gd name="connsiteX4" fmla="*/ 376893 w 432311"/>
                <a:gd name="connsiteY4" fmla="*/ 152575 h 789884"/>
                <a:gd name="connsiteX5" fmla="*/ 432311 w 432311"/>
                <a:gd name="connsiteY5" fmla="*/ 69448 h 789884"/>
                <a:gd name="connsiteX6" fmla="*/ 304990 w 432311"/>
                <a:gd name="connsiteY6" fmla="*/ 0 h 789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11" h="789884">
                  <a:moveTo>
                    <a:pt x="7439" y="789884"/>
                  </a:moveTo>
                  <a:cubicBezTo>
                    <a:pt x="-1028" y="727539"/>
                    <a:pt x="-9495" y="665194"/>
                    <a:pt x="25911" y="623630"/>
                  </a:cubicBezTo>
                  <a:cubicBezTo>
                    <a:pt x="61317" y="582066"/>
                    <a:pt x="189087" y="598999"/>
                    <a:pt x="219875" y="540502"/>
                  </a:cubicBezTo>
                  <a:cubicBezTo>
                    <a:pt x="250663" y="482005"/>
                    <a:pt x="184469" y="337302"/>
                    <a:pt x="210639" y="272648"/>
                  </a:cubicBezTo>
                  <a:cubicBezTo>
                    <a:pt x="236809" y="207994"/>
                    <a:pt x="339948" y="186442"/>
                    <a:pt x="376893" y="152575"/>
                  </a:cubicBezTo>
                  <a:cubicBezTo>
                    <a:pt x="413838" y="118708"/>
                    <a:pt x="432311" y="69448"/>
                    <a:pt x="432311" y="69448"/>
                  </a:cubicBezTo>
                  <a:lnTo>
                    <a:pt x="304990" y="0"/>
                  </a:lnTo>
                </a:path>
              </a:pathLst>
            </a:custGeom>
            <a:noFill/>
            <a:ln w="19050">
              <a:solidFill>
                <a:schemeClr val="accent3"/>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endParaRPr>
            </a:p>
          </p:txBody>
        </p:sp>
      </p:grpSp>
      <p:sp>
        <p:nvSpPr>
          <p:cNvPr id="7" name="スライド番号プレースホルダー 7">
            <a:extLst>
              <a:ext uri="{FF2B5EF4-FFF2-40B4-BE49-F238E27FC236}">
                <a16:creationId xmlns:a16="http://schemas.microsoft.com/office/drawing/2014/main" id="{ED5591F4-7812-A1D2-2BE3-C7A25BD45FBA}"/>
              </a:ext>
            </a:extLst>
          </p:cNvPr>
          <p:cNvSpPr>
            <a:spLocks noGrp="1"/>
          </p:cNvSpPr>
          <p:nvPr>
            <p:ph type="sldNum" sz="quarter" idx="12"/>
          </p:nvPr>
        </p:nvSpPr>
        <p:spPr>
          <a:xfrm>
            <a:off x="48768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7</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1811648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DDF37F6-AB9E-E4E3-3D8F-DD31F4305F9D}"/>
              </a:ext>
            </a:extLst>
          </p:cNvPr>
          <p:cNvSpPr>
            <a:spLocks noGrp="1"/>
          </p:cNvSpPr>
          <p:nvPr>
            <p:ph type="title"/>
          </p:nvPr>
        </p:nvSpPr>
        <p:spPr>
          <a:xfrm>
            <a:off x="616092" y="1709738"/>
            <a:ext cx="10959816" cy="2852737"/>
          </a:xfrm>
        </p:spPr>
        <p:txBody>
          <a:bodyPr/>
          <a:lstStyle/>
          <a:p>
            <a:r>
              <a:rPr lang="en-US" altLang="ja-JP" dirty="0">
                <a:latin typeface="BIZ UDGothic" panose="020B0400000000000000" pitchFamily="49" charset="-128"/>
                <a:ea typeface="BIZ UDGothic" panose="020B0400000000000000" pitchFamily="49" charset="-128"/>
              </a:rPr>
              <a:t>II.</a:t>
            </a:r>
            <a:r>
              <a:rPr lang="ja-JP" altLang="en-US" dirty="0">
                <a:latin typeface="BIZ UDGothic" panose="020B0400000000000000" pitchFamily="49" charset="-128"/>
                <a:ea typeface="BIZ UDGothic" panose="020B0400000000000000" pitchFamily="49" charset="-128"/>
              </a:rPr>
              <a:t> 熱中症を起こさないために</a:t>
            </a:r>
            <a:endParaRPr lang="en-GB" dirty="0">
              <a:latin typeface="BIZ UDGothic" panose="020B0400000000000000" pitchFamily="49" charset="-128"/>
              <a:ea typeface="BIZ UDGothic" panose="020B0400000000000000" pitchFamily="49" charset="-128"/>
            </a:endParaRPr>
          </a:p>
        </p:txBody>
      </p:sp>
      <p:sp>
        <p:nvSpPr>
          <p:cNvPr id="3" name="スライド番号プレースホルダー 7">
            <a:extLst>
              <a:ext uri="{FF2B5EF4-FFF2-40B4-BE49-F238E27FC236}">
                <a16:creationId xmlns:a16="http://schemas.microsoft.com/office/drawing/2014/main" id="{8C5458B9-9B71-6603-2C81-30DF4A8B128D}"/>
              </a:ext>
            </a:extLst>
          </p:cNvPr>
          <p:cNvSpPr>
            <a:spLocks noGrp="1"/>
          </p:cNvSpPr>
          <p:nvPr>
            <p:ph type="sldNum" sz="quarter" idx="12"/>
          </p:nvPr>
        </p:nvSpPr>
        <p:spPr>
          <a:xfrm>
            <a:off x="48768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8</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3392735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E6C615-F5C1-CFFF-F157-CD96F5693C80}"/>
              </a:ext>
            </a:extLst>
          </p:cNvPr>
          <p:cNvSpPr>
            <a:spLocks noGrp="1"/>
          </p:cNvSpPr>
          <p:nvPr>
            <p:ph type="title"/>
          </p:nvPr>
        </p:nvSpPr>
        <p:spPr>
          <a:xfrm>
            <a:off x="0" y="0"/>
            <a:ext cx="12192000" cy="1080000"/>
          </a:xfrm>
          <a:solidFill>
            <a:schemeClr val="bg1">
              <a:lumMod val="95000"/>
            </a:schemeClr>
          </a:solidFill>
        </p:spPr>
        <p:txBody>
          <a:bodyPr>
            <a:normAutofit/>
          </a:bodyPr>
          <a:lstStyle/>
          <a:p>
            <a:pPr algn="ctr"/>
            <a:r>
              <a:rPr lang="ja-JP" altLang="en-US" sz="5400" dirty="0">
                <a:latin typeface="BIZ UDGothic" panose="020B0400000000000000" pitchFamily="49" charset="-128"/>
                <a:ea typeface="BIZ UDGothic" panose="020B0400000000000000" pitchFamily="49" charset="-128"/>
              </a:rPr>
              <a:t>熱中症対策の３つの方法</a:t>
            </a:r>
            <a:endParaRPr lang="en-GB" sz="5400" dirty="0">
              <a:latin typeface="BIZ UDGothic" panose="020B0400000000000000" pitchFamily="49" charset="-128"/>
              <a:ea typeface="BIZ UDGothic" panose="020B0400000000000000" pitchFamily="49" charset="-128"/>
            </a:endParaRPr>
          </a:p>
        </p:txBody>
      </p:sp>
      <p:sp>
        <p:nvSpPr>
          <p:cNvPr id="3" name="コンテンツ プレースホルダー 2">
            <a:extLst>
              <a:ext uri="{FF2B5EF4-FFF2-40B4-BE49-F238E27FC236}">
                <a16:creationId xmlns:a16="http://schemas.microsoft.com/office/drawing/2014/main" id="{B4B1D5B5-2A56-76C3-F5C6-080FE3AABB4A}"/>
              </a:ext>
            </a:extLst>
          </p:cNvPr>
          <p:cNvSpPr>
            <a:spLocks noGrp="1"/>
          </p:cNvSpPr>
          <p:nvPr>
            <p:ph idx="1"/>
          </p:nvPr>
        </p:nvSpPr>
        <p:spPr>
          <a:xfrm>
            <a:off x="838200" y="1445124"/>
            <a:ext cx="10515600" cy="4971173"/>
          </a:xfrm>
        </p:spPr>
        <p:txBody>
          <a:bodyPr>
            <a:normAutofit/>
          </a:bodyPr>
          <a:lstStyle/>
          <a:p>
            <a:pPr marL="514350" indent="-514350">
              <a:lnSpc>
                <a:spcPct val="100000"/>
              </a:lnSpc>
              <a:buFont typeface="+mj-ea"/>
              <a:buAutoNum type="circleNumDbPlain"/>
            </a:pPr>
            <a:r>
              <a:rPr lang="ja-JP" altLang="en-US">
                <a:latin typeface="BIZ UDGothic" panose="020B0400000000000000" pitchFamily="49" charset="-128"/>
                <a:ea typeface="BIZ UDGothic" panose="020B0400000000000000" pitchFamily="49" charset="-128"/>
              </a:rPr>
              <a:t>気温</a:t>
            </a:r>
            <a:r>
              <a:rPr lang="ja-JP" altLang="en-US" dirty="0">
                <a:latin typeface="BIZ UDGothic" panose="020B0400000000000000" pitchFamily="49" charset="-128"/>
                <a:ea typeface="BIZ UDGothic" panose="020B0400000000000000" pitchFamily="49" charset="-128"/>
              </a:rPr>
              <a:t>・湿度への対応</a:t>
            </a:r>
            <a:endParaRPr lang="en-GB" altLang="ja-JP" dirty="0">
              <a:latin typeface="BIZ UDGothic" panose="020B0400000000000000" pitchFamily="49" charset="-128"/>
              <a:ea typeface="BIZ UDGothic" panose="020B0400000000000000" pitchFamily="49" charset="-128"/>
            </a:endParaRPr>
          </a:p>
          <a:p>
            <a:pPr marL="0" indent="0">
              <a:lnSpc>
                <a:spcPct val="100000"/>
              </a:lnSpc>
              <a:spcBef>
                <a:spcPts val="0"/>
              </a:spcBef>
              <a:buNone/>
            </a:pPr>
            <a:r>
              <a:rPr lang="en-GB" altLang="ja-JP" sz="2400" dirty="0">
                <a:solidFill>
                  <a:schemeClr val="accent2">
                    <a:lumMod val="50000"/>
                  </a:schemeClr>
                </a:solidFill>
                <a:latin typeface="BIZ UDGothic" panose="020B0400000000000000" pitchFamily="49" charset="-128"/>
                <a:ea typeface="BIZ UDGothic" panose="020B0400000000000000" pitchFamily="49" charset="-128"/>
              </a:rPr>
              <a:t>	WBGT (Wet Bulb Globe Temperature,</a:t>
            </a:r>
            <a:r>
              <a:rPr lang="ja-JP" altLang="en-GB" sz="2400" dirty="0">
                <a:solidFill>
                  <a:schemeClr val="accent2">
                    <a:lumMod val="50000"/>
                  </a:schemeClr>
                </a:solidFill>
                <a:latin typeface="BIZ UDGothic" panose="020B0400000000000000" pitchFamily="49" charset="-128"/>
                <a:ea typeface="BIZ UDGothic" panose="020B0400000000000000" pitchFamily="49" charset="-128"/>
              </a:rPr>
              <a:t> </a:t>
            </a:r>
            <a:r>
              <a:rPr lang="ja-JP" altLang="en-US" sz="2400" dirty="0">
                <a:solidFill>
                  <a:schemeClr val="accent2">
                    <a:lumMod val="50000"/>
                  </a:schemeClr>
                </a:solidFill>
                <a:latin typeface="BIZ UDGothic" panose="020B0400000000000000" pitchFamily="49" charset="-128"/>
                <a:ea typeface="BIZ UDGothic" panose="020B0400000000000000" pitchFamily="49" charset="-128"/>
              </a:rPr>
              <a:t>湿球黒球温度</a:t>
            </a:r>
            <a:r>
              <a:rPr lang="en-GB" altLang="ja-JP" sz="2400" dirty="0">
                <a:solidFill>
                  <a:schemeClr val="accent2">
                    <a:lumMod val="50000"/>
                  </a:schemeClr>
                </a:solidFill>
                <a:latin typeface="BIZ UDGothic" panose="020B0400000000000000" pitchFamily="49" charset="-128"/>
                <a:ea typeface="BIZ UDGothic" panose="020B0400000000000000" pitchFamily="49" charset="-128"/>
              </a:rPr>
              <a:t>)</a:t>
            </a:r>
            <a:r>
              <a:rPr lang="ja-JP" altLang="en-US" sz="2400" dirty="0">
                <a:solidFill>
                  <a:schemeClr val="accent2">
                    <a:lumMod val="50000"/>
                  </a:schemeClr>
                </a:solidFill>
                <a:latin typeface="BIZ UDGothic" panose="020B0400000000000000" pitchFamily="49" charset="-128"/>
                <a:ea typeface="BIZ UDGothic" panose="020B0400000000000000" pitchFamily="49" charset="-128"/>
              </a:rPr>
              <a:t>の活用</a:t>
            </a:r>
            <a:endParaRPr lang="en-GB" altLang="ja-JP" sz="2400" dirty="0">
              <a:solidFill>
                <a:schemeClr val="accent2">
                  <a:lumMod val="50000"/>
                </a:schemeClr>
              </a:solidFill>
              <a:latin typeface="BIZ UDGothic" panose="020B0400000000000000" pitchFamily="49" charset="-128"/>
              <a:ea typeface="BIZ UDGothic" panose="020B0400000000000000" pitchFamily="49" charset="-128"/>
            </a:endParaRPr>
          </a:p>
          <a:p>
            <a:pPr marL="0" indent="0">
              <a:lnSpc>
                <a:spcPct val="100000"/>
              </a:lnSpc>
              <a:spcBef>
                <a:spcPts val="0"/>
              </a:spcBef>
              <a:buNone/>
            </a:pPr>
            <a:r>
              <a:rPr lang="en-GB" altLang="ja-JP" sz="2400" dirty="0">
                <a:solidFill>
                  <a:schemeClr val="accent2">
                    <a:lumMod val="50000"/>
                  </a:schemeClr>
                </a:solidFill>
                <a:latin typeface="BIZ UDGothic" panose="020B0400000000000000" pitchFamily="49" charset="-128"/>
                <a:ea typeface="BIZ UDGothic" panose="020B0400000000000000" pitchFamily="49" charset="-128"/>
              </a:rPr>
              <a:t>	</a:t>
            </a:r>
            <a:r>
              <a:rPr lang="ja-JP" altLang="en-US" sz="2400" dirty="0">
                <a:solidFill>
                  <a:schemeClr val="accent2">
                    <a:lumMod val="50000"/>
                  </a:schemeClr>
                </a:solidFill>
                <a:latin typeface="BIZ UDGothic" panose="020B0400000000000000" pitchFamily="49" charset="-128"/>
                <a:ea typeface="BIZ UDGothic" panose="020B0400000000000000" pitchFamily="49" charset="-128"/>
              </a:rPr>
              <a:t>暑熱順化</a:t>
            </a:r>
            <a:endParaRPr lang="en-GB" altLang="ja-JP" sz="2400" dirty="0">
              <a:solidFill>
                <a:schemeClr val="accent2">
                  <a:lumMod val="50000"/>
                </a:schemeClr>
              </a:solidFill>
              <a:latin typeface="BIZ UDGothic" panose="020B0400000000000000" pitchFamily="49" charset="-128"/>
              <a:ea typeface="BIZ UDGothic" panose="020B0400000000000000" pitchFamily="49" charset="-128"/>
            </a:endParaRPr>
          </a:p>
          <a:p>
            <a:pPr marL="514350" indent="-514350">
              <a:lnSpc>
                <a:spcPct val="100000"/>
              </a:lnSpc>
              <a:buFont typeface="+mj-ea"/>
              <a:buAutoNum type="circleNumDbPlain" startAt="2"/>
            </a:pPr>
            <a:r>
              <a:rPr lang="ja-JP" altLang="en-US">
                <a:latin typeface="BIZ UDGothic" panose="020B0400000000000000" pitchFamily="49" charset="-128"/>
                <a:ea typeface="BIZ UDGothic" panose="020B0400000000000000" pitchFamily="49" charset="-128"/>
              </a:rPr>
              <a:t>稽古中</a:t>
            </a:r>
            <a:r>
              <a:rPr lang="ja-JP" altLang="en-US" dirty="0">
                <a:latin typeface="BIZ UDGothic" panose="020B0400000000000000" pitchFamily="49" charset="-128"/>
                <a:ea typeface="BIZ UDGothic" panose="020B0400000000000000" pitchFamily="49" charset="-128"/>
              </a:rPr>
              <a:t>の対応</a:t>
            </a:r>
            <a:endParaRPr lang="en-GB" altLang="ja-JP" dirty="0">
              <a:latin typeface="BIZ UDGothic" panose="020B0400000000000000" pitchFamily="49" charset="-128"/>
              <a:ea typeface="BIZ UDGothic" panose="020B0400000000000000" pitchFamily="49" charset="-128"/>
            </a:endParaRPr>
          </a:p>
          <a:p>
            <a:pPr marL="0" indent="0">
              <a:lnSpc>
                <a:spcPct val="100000"/>
              </a:lnSpc>
              <a:spcBef>
                <a:spcPts val="0"/>
              </a:spcBef>
              <a:buNone/>
            </a:pPr>
            <a:r>
              <a:rPr lang="en-GB" altLang="ja-JP" sz="2400" dirty="0">
                <a:solidFill>
                  <a:schemeClr val="accent2">
                    <a:lumMod val="50000"/>
                  </a:schemeClr>
                </a:solidFill>
                <a:latin typeface="BIZ UDGothic" panose="020B0400000000000000" pitchFamily="49" charset="-128"/>
                <a:ea typeface="BIZ UDGothic" panose="020B0400000000000000" pitchFamily="49" charset="-128"/>
              </a:rPr>
              <a:t>	</a:t>
            </a:r>
            <a:r>
              <a:rPr lang="ja-JP" altLang="en-US" sz="2400">
                <a:solidFill>
                  <a:schemeClr val="accent2">
                    <a:lumMod val="50000"/>
                  </a:schemeClr>
                </a:solidFill>
                <a:latin typeface="BIZ UDGothic" panose="020B0400000000000000" pitchFamily="49" charset="-128"/>
                <a:ea typeface="BIZ UDGothic" panose="020B0400000000000000" pitchFamily="49" charset="-128"/>
              </a:rPr>
              <a:t>冷やす</a:t>
            </a:r>
            <a:endParaRPr lang="en-GB" altLang="ja-JP" sz="2400" dirty="0">
              <a:solidFill>
                <a:schemeClr val="accent2">
                  <a:lumMod val="50000"/>
                </a:schemeClr>
              </a:solidFill>
              <a:latin typeface="BIZ UDGothic" panose="020B0400000000000000" pitchFamily="49" charset="-128"/>
              <a:ea typeface="BIZ UDGothic" panose="020B0400000000000000" pitchFamily="49" charset="-128"/>
            </a:endParaRPr>
          </a:p>
          <a:p>
            <a:pPr marL="0" indent="0">
              <a:lnSpc>
                <a:spcPct val="100000"/>
              </a:lnSpc>
              <a:spcBef>
                <a:spcPts val="0"/>
              </a:spcBef>
              <a:buNone/>
            </a:pPr>
            <a:r>
              <a:rPr lang="en-GB" altLang="ja-JP" sz="2400" dirty="0">
                <a:solidFill>
                  <a:schemeClr val="accent2">
                    <a:lumMod val="50000"/>
                  </a:schemeClr>
                </a:solidFill>
                <a:latin typeface="BIZ UDGothic" panose="020B0400000000000000" pitchFamily="49" charset="-128"/>
                <a:ea typeface="BIZ UDGothic" panose="020B0400000000000000" pitchFamily="49" charset="-128"/>
              </a:rPr>
              <a:t>	</a:t>
            </a:r>
            <a:r>
              <a:rPr lang="ja-JP" altLang="en-US" sz="2400" dirty="0">
                <a:solidFill>
                  <a:schemeClr val="accent2">
                    <a:lumMod val="50000"/>
                  </a:schemeClr>
                </a:solidFill>
                <a:latin typeface="BIZ UDGothic" panose="020B0400000000000000" pitchFamily="49" charset="-128"/>
                <a:ea typeface="BIZ UDGothic" panose="020B0400000000000000" pitchFamily="49" charset="-128"/>
              </a:rPr>
              <a:t>休む</a:t>
            </a:r>
            <a:endParaRPr lang="en-GB" altLang="ja-JP" sz="2400" dirty="0">
              <a:solidFill>
                <a:schemeClr val="accent2">
                  <a:lumMod val="50000"/>
                </a:schemeClr>
              </a:solidFill>
              <a:latin typeface="BIZ UDGothic" panose="020B0400000000000000" pitchFamily="49" charset="-128"/>
              <a:ea typeface="BIZ UDGothic" panose="020B0400000000000000" pitchFamily="49" charset="-128"/>
            </a:endParaRPr>
          </a:p>
          <a:p>
            <a:pPr marL="0" indent="0">
              <a:lnSpc>
                <a:spcPct val="100000"/>
              </a:lnSpc>
              <a:spcBef>
                <a:spcPts val="0"/>
              </a:spcBef>
              <a:buNone/>
            </a:pPr>
            <a:r>
              <a:rPr lang="en-GB" altLang="ja-JP" sz="2400" dirty="0">
                <a:solidFill>
                  <a:schemeClr val="accent2">
                    <a:lumMod val="50000"/>
                  </a:schemeClr>
                </a:solidFill>
                <a:latin typeface="BIZ UDGothic" panose="020B0400000000000000" pitchFamily="49" charset="-128"/>
                <a:ea typeface="BIZ UDGothic" panose="020B0400000000000000" pitchFamily="49" charset="-128"/>
              </a:rPr>
              <a:t>	</a:t>
            </a:r>
            <a:r>
              <a:rPr lang="ja-JP" altLang="en-US" sz="2400" dirty="0">
                <a:solidFill>
                  <a:schemeClr val="accent2">
                    <a:lumMod val="50000"/>
                  </a:schemeClr>
                </a:solidFill>
                <a:latin typeface="BIZ UDGothic" panose="020B0400000000000000" pitchFamily="49" charset="-128"/>
                <a:ea typeface="BIZ UDGothic" panose="020B0400000000000000" pitchFamily="49" charset="-128"/>
              </a:rPr>
              <a:t>水を飲む</a:t>
            </a:r>
            <a:endParaRPr lang="en-GB" altLang="ja-JP" sz="2400" dirty="0">
              <a:solidFill>
                <a:schemeClr val="accent2">
                  <a:lumMod val="50000"/>
                </a:schemeClr>
              </a:solidFill>
              <a:latin typeface="BIZ UDGothic" panose="020B0400000000000000" pitchFamily="49" charset="-128"/>
              <a:ea typeface="BIZ UDGothic" panose="020B0400000000000000" pitchFamily="49" charset="-128"/>
            </a:endParaRPr>
          </a:p>
          <a:p>
            <a:pPr marL="514350" indent="-514350">
              <a:lnSpc>
                <a:spcPct val="100000"/>
              </a:lnSpc>
              <a:buFont typeface="+mj-ea"/>
              <a:buAutoNum type="circleNumDbPlain" startAt="3"/>
            </a:pPr>
            <a:r>
              <a:rPr lang="ja-JP" altLang="en-US">
                <a:latin typeface="BIZ UDGothic" panose="020B0400000000000000" pitchFamily="49" charset="-128"/>
                <a:ea typeface="BIZ UDGothic" panose="020B0400000000000000" pitchFamily="49" charset="-128"/>
              </a:rPr>
              <a:t>体調</a:t>
            </a:r>
            <a:r>
              <a:rPr lang="ja-JP" altLang="en-US" dirty="0">
                <a:latin typeface="BIZ UDGothic" panose="020B0400000000000000" pitchFamily="49" charset="-128"/>
                <a:ea typeface="BIZ UDGothic" panose="020B0400000000000000" pitchFamily="49" charset="-128"/>
              </a:rPr>
              <a:t>管理</a:t>
            </a:r>
            <a:endParaRPr lang="en-GB" altLang="ja-JP" dirty="0">
              <a:latin typeface="BIZ UDGothic" panose="020B0400000000000000" pitchFamily="49" charset="-128"/>
              <a:ea typeface="BIZ UDGothic" panose="020B0400000000000000" pitchFamily="49" charset="-128"/>
            </a:endParaRPr>
          </a:p>
          <a:p>
            <a:pPr marL="0" indent="0">
              <a:lnSpc>
                <a:spcPct val="100000"/>
              </a:lnSpc>
              <a:spcBef>
                <a:spcPts val="0"/>
              </a:spcBef>
              <a:buNone/>
            </a:pPr>
            <a:r>
              <a:rPr lang="en-GB" altLang="ja-JP" sz="2400" dirty="0">
                <a:solidFill>
                  <a:schemeClr val="accent2">
                    <a:lumMod val="50000"/>
                  </a:schemeClr>
                </a:solidFill>
                <a:latin typeface="BIZ UDGothic" panose="020B0400000000000000" pitchFamily="49" charset="-128"/>
                <a:ea typeface="BIZ UDGothic" panose="020B0400000000000000" pitchFamily="49" charset="-128"/>
              </a:rPr>
              <a:t>	</a:t>
            </a:r>
            <a:r>
              <a:rPr lang="ja-JP" altLang="en-US" sz="2400" dirty="0">
                <a:solidFill>
                  <a:schemeClr val="accent2">
                    <a:lumMod val="50000"/>
                  </a:schemeClr>
                </a:solidFill>
                <a:latin typeface="BIZ UDGothic" panose="020B0400000000000000" pitchFamily="49" charset="-128"/>
                <a:ea typeface="BIZ UDGothic" panose="020B0400000000000000" pitchFamily="49" charset="-128"/>
              </a:rPr>
              <a:t>熱中症になりやすい人（初心者、高齢者、肥満の人）への配慮</a:t>
            </a:r>
            <a:endParaRPr lang="en-GB" altLang="ja-JP" sz="2400" dirty="0">
              <a:solidFill>
                <a:schemeClr val="accent2">
                  <a:lumMod val="50000"/>
                </a:schemeClr>
              </a:solidFill>
              <a:latin typeface="BIZ UDGothic" panose="020B0400000000000000" pitchFamily="49" charset="-128"/>
              <a:ea typeface="BIZ UDGothic" panose="020B0400000000000000" pitchFamily="49" charset="-128"/>
            </a:endParaRPr>
          </a:p>
          <a:p>
            <a:pPr marL="0" indent="0">
              <a:lnSpc>
                <a:spcPct val="100000"/>
              </a:lnSpc>
              <a:spcBef>
                <a:spcPts val="0"/>
              </a:spcBef>
              <a:buNone/>
            </a:pPr>
            <a:r>
              <a:rPr lang="en-GB" altLang="ja-JP" sz="2400" dirty="0">
                <a:solidFill>
                  <a:schemeClr val="accent2">
                    <a:lumMod val="50000"/>
                  </a:schemeClr>
                </a:solidFill>
                <a:latin typeface="BIZ UDGothic" panose="020B0400000000000000" pitchFamily="49" charset="-128"/>
                <a:ea typeface="BIZ UDGothic" panose="020B0400000000000000" pitchFamily="49" charset="-128"/>
              </a:rPr>
              <a:t>	</a:t>
            </a:r>
            <a:r>
              <a:rPr lang="ja-JP" altLang="en-US" sz="2400" dirty="0">
                <a:solidFill>
                  <a:schemeClr val="accent2">
                    <a:lumMod val="50000"/>
                  </a:schemeClr>
                </a:solidFill>
                <a:latin typeface="BIZ UDGothic" panose="020B0400000000000000" pitchFamily="49" charset="-128"/>
                <a:ea typeface="BIZ UDGothic" panose="020B0400000000000000" pitchFamily="49" charset="-128"/>
              </a:rPr>
              <a:t>熱がある時には稽古をしない　</a:t>
            </a:r>
            <a:endParaRPr lang="en-GB" altLang="ja-JP" sz="2400" dirty="0">
              <a:solidFill>
                <a:schemeClr val="accent2">
                  <a:lumMod val="50000"/>
                </a:schemeClr>
              </a:solidFill>
              <a:latin typeface="BIZ UDGothic" panose="020B0400000000000000" pitchFamily="49" charset="-128"/>
              <a:ea typeface="BIZ UDGothic" panose="020B0400000000000000" pitchFamily="49" charset="-128"/>
            </a:endParaRPr>
          </a:p>
        </p:txBody>
      </p:sp>
      <p:sp>
        <p:nvSpPr>
          <p:cNvPr id="4" name="スライド番号プレースホルダー 7">
            <a:extLst>
              <a:ext uri="{FF2B5EF4-FFF2-40B4-BE49-F238E27FC236}">
                <a16:creationId xmlns:a16="http://schemas.microsoft.com/office/drawing/2014/main" id="{7E76E449-F74F-1F59-80CC-9D713DA416CF}"/>
              </a:ext>
            </a:extLst>
          </p:cNvPr>
          <p:cNvSpPr>
            <a:spLocks noGrp="1"/>
          </p:cNvSpPr>
          <p:nvPr>
            <p:ph type="sldNum" sz="quarter" idx="12"/>
          </p:nvPr>
        </p:nvSpPr>
        <p:spPr>
          <a:xfrm>
            <a:off x="48768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9</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2792094151"/>
      </p:ext>
    </p:extLst>
  </p:cSld>
  <p:clrMapOvr>
    <a:masterClrMapping/>
  </p:clrMapOvr>
</p:sld>
</file>

<file path=ppt/theme/theme1.xml><?xml version="1.0" encoding="utf-8"?>
<a:theme xmlns:a="http://schemas.openxmlformats.org/drawingml/2006/main" name="Office テーマ">
  <a:themeElements>
    <a:clrScheme name="CUDビビッド">
      <a:dk1>
        <a:sysClr val="windowText" lastClr="000000"/>
      </a:dk1>
      <a:lt1>
        <a:sysClr val="window" lastClr="FFFFFF"/>
      </a:lt1>
      <a:dk2>
        <a:srgbClr val="FF4B00"/>
      </a:dk2>
      <a:lt2>
        <a:srgbClr val="FFF100"/>
      </a:lt2>
      <a:accent1>
        <a:srgbClr val="03AF7A"/>
      </a:accent1>
      <a:accent2>
        <a:srgbClr val="005AFF"/>
      </a:accent2>
      <a:accent3>
        <a:srgbClr val="4DC4FF"/>
      </a:accent3>
      <a:accent4>
        <a:srgbClr val="FF8082"/>
      </a:accent4>
      <a:accent5>
        <a:srgbClr val="F4AA00"/>
      </a:accent5>
      <a:accent6>
        <a:srgbClr val="990099"/>
      </a:accent6>
      <a:hlink>
        <a:srgbClr val="804000"/>
      </a:hlink>
      <a:folHlink>
        <a:srgbClr val="D8F255"/>
      </a:folHlink>
    </a:clrScheme>
    <a:fontScheme name="UDP">
      <a:majorFont>
        <a:latin typeface="Arial"/>
        <a:ea typeface="BIZ UDPゴシック"/>
        <a:cs typeface=""/>
      </a:majorFont>
      <a:minorFont>
        <a:latin typeface="Arial"/>
        <a:ea typeface="BIZ UD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1871</TotalTime>
  <Words>2442</Words>
  <Application>Microsoft Office PowerPoint</Application>
  <PresentationFormat>ワイド画面</PresentationFormat>
  <Paragraphs>470</Paragraphs>
  <Slides>37</Slides>
  <Notes>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37</vt:i4>
      </vt:variant>
    </vt:vector>
  </HeadingPairs>
  <TitlesOfParts>
    <vt:vector size="43" baseType="lpstr">
      <vt:lpstr>BIZ UDPゴシック</vt:lpstr>
      <vt:lpstr>BIZ UDGothic</vt:lpstr>
      <vt:lpstr>BIZ UD明朝 Medium</vt:lpstr>
      <vt:lpstr>游ゴシック</vt:lpstr>
      <vt:lpstr>Arial</vt:lpstr>
      <vt:lpstr>Office テーマ</vt:lpstr>
      <vt:lpstr>熱中症について ～剣道を行う人が知っておくべきこと～</vt:lpstr>
      <vt:lpstr>熱中症について時々ある誤解</vt:lpstr>
      <vt:lpstr>目次</vt:lpstr>
      <vt:lpstr>I. 熱中症とは</vt:lpstr>
      <vt:lpstr>熱中症とは？</vt:lpstr>
      <vt:lpstr>熱中症がおこる主な原因</vt:lpstr>
      <vt:lpstr>熱中症が起こるメカニズム</vt:lpstr>
      <vt:lpstr>II. 熱中症を起こさないために</vt:lpstr>
      <vt:lpstr>熱中症対策の３つの方法</vt:lpstr>
      <vt:lpstr>１．気温や湿度への対応</vt:lpstr>
      <vt:lpstr>気温と湿度を把握するには</vt:lpstr>
      <vt:lpstr>           ＷＢＧＴの目安</vt:lpstr>
      <vt:lpstr>稽古中止の基準（全剣連の推奨） ＷＢＧＴが測定できる場合</vt:lpstr>
      <vt:lpstr>PowerPoint プレゼンテーション</vt:lpstr>
      <vt:lpstr>急に気温が上がった時には</vt:lpstr>
      <vt:lpstr>体を暑さに慣らすためには？</vt:lpstr>
      <vt:lpstr>２．稽古中の対応</vt:lpstr>
      <vt:lpstr>水分が足りないと熱中症が起こりやすくなります</vt:lpstr>
      <vt:lpstr>３．体調管理</vt:lpstr>
      <vt:lpstr>III.　熱中症を疑ったら</vt:lpstr>
      <vt:lpstr>こんな時には熱中症を疑いましょう</vt:lpstr>
      <vt:lpstr>熱中症への３つの対応</vt:lpstr>
      <vt:lpstr>１．安静と冷却</vt:lpstr>
      <vt:lpstr>２．水分補給</vt:lpstr>
      <vt:lpstr>３．病院受診（救急搬送）が必要な例</vt:lpstr>
      <vt:lpstr>PowerPoint プレゼンテーション</vt:lpstr>
      <vt:lpstr>さいごに</vt:lpstr>
      <vt:lpstr>参考資料</vt:lpstr>
      <vt:lpstr>参考１．剣道は屋内スポーツの中で熱中症が多い</vt:lpstr>
      <vt:lpstr>参考2．熱中症は高齢者に多い</vt:lpstr>
      <vt:lpstr>参考3．暑さ指数（WBGT)とは</vt:lpstr>
      <vt:lpstr>参考4.暑さ指数に応じた注意事項</vt:lpstr>
      <vt:lpstr>PowerPoint プレゼンテーション</vt:lpstr>
      <vt:lpstr>PowerPoint プレゼンテーション</vt:lpstr>
      <vt:lpstr>参考７. 熱中症の危険因子</vt:lpstr>
      <vt:lpstr>参考８.指導者が考慮すべき熱中症対策</vt:lpstr>
      <vt:lpstr>参考９． 熱中症の応急処置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全剣連_熱中症スライド202504</dc:title>
  <dc:creator>(公財)全日本剣道連盟</dc:creator>
  <cp:lastModifiedBy>Ken-ichiro MUTOH</cp:lastModifiedBy>
  <cp:revision>64</cp:revision>
  <cp:lastPrinted>2024-10-17T09:23:26Z</cp:lastPrinted>
  <dcterms:created xsi:type="dcterms:W3CDTF">2024-08-23T23:27:16Z</dcterms:created>
  <dcterms:modified xsi:type="dcterms:W3CDTF">2025-03-16T00:13:10Z</dcterms:modified>
</cp:coreProperties>
</file>